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10"/>
  </p:notesMasterIdLst>
  <p:sldIdLst>
    <p:sldId id="2146847596" r:id="rId3"/>
    <p:sldId id="2146847521" r:id="rId4"/>
    <p:sldId id="2146847597" r:id="rId5"/>
    <p:sldId id="257" r:id="rId6"/>
    <p:sldId id="2146847598" r:id="rId7"/>
    <p:sldId id="258" r:id="rId8"/>
    <p:sldId id="2146847599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B4570"/>
    <a:srgbClr val="FFFFFF"/>
    <a:srgbClr val="1E3679"/>
    <a:srgbClr val="E8EDF3"/>
    <a:srgbClr val="E7ECF2"/>
    <a:srgbClr val="E0E4ED"/>
    <a:srgbClr val="F2614B"/>
    <a:srgbClr val="74B8E7"/>
    <a:srgbClr val="9D4F5F"/>
    <a:srgbClr val="F5F7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66" d="100"/>
          <a:sy n="66" d="100"/>
        </p:scale>
        <p:origin x="2310" y="11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presProps" Target="presProps.xml"/><Relationship Id="rId5" Type="http://schemas.openxmlformats.org/officeDocument/2006/relationships/slide" Target="slides/slide3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31BD8B-A1BF-4B44-BA23-E1AE1090CDF0}" type="datetimeFigureOut">
              <a:rPr lang="en-GB" smtClean="0"/>
              <a:t>25/10/2023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9EFE01-15E8-4D72-BC79-B6C91F5C7C8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21557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B558917-A8B4-45DE-9B9B-D06EFAC5AA3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428253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63277-F986-F2A5-391A-1CC18DF386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826DEF2-E9EC-751D-68AB-C44906012C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BFE47-89F6-82C6-724E-D9909BDA31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89189-1E84-44A1-BBA3-D0F0D994D138}" type="datetimeFigureOut">
              <a:rPr lang="en-IE" smtClean="0"/>
              <a:t>25/10/2023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3FC066-59AD-B6BC-EF5E-AEE748A5F5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844017-629F-9D1F-819E-6A29F98A7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D5C9E8-3865-4600-AFFE-FB76EE4F2773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9627621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A4353-4AE7-AB01-57AB-F55794D630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FBDC57-B2C0-72B1-E4D3-855C1FE914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138687-31C8-B4EE-B86F-094AF484A7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89189-1E84-44A1-BBA3-D0F0D994D138}" type="datetimeFigureOut">
              <a:rPr lang="en-IE" smtClean="0"/>
              <a:t>25/10/2023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057627-5DC9-5FE3-F166-C28B7735B2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D2E15A-919E-0602-5E8B-E73884DD4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D5C9E8-3865-4600-AFFE-FB76EE4F2773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231310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393A77D-E4B1-266A-486B-3BF390B08ED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E3F2C18-F4BE-0315-4416-AFC6D1FA4D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F90A18-5258-0EB1-27A6-B6E541C97B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89189-1E84-44A1-BBA3-D0F0D994D138}" type="datetimeFigureOut">
              <a:rPr lang="en-IE" smtClean="0"/>
              <a:t>25/10/2023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C25201-8183-F924-B4BA-991DDC5203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C240B0-6053-526F-77FA-66D836BB5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D5C9E8-3865-4600-AFFE-FB76EE4F2773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3315582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B6EBD-EEB2-4E27-99D5-90CB0894FC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E168821-9C81-4E25-BA12-9DE370C3B3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E91638-F8A1-4ADF-91FE-177DDCF978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A5AE5-7F7E-47CF-8444-99BDB18E9723}" type="datetimeFigureOut">
              <a:rPr lang="en-GB" smtClean="0"/>
              <a:t>25/10/2023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392B3C-B181-4BAD-B405-CD26FF198A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A6FC8C-D7A3-49D2-A6E5-2C1701A0F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9D24A-827E-4703-9872-A1C8FA99935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89020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6690C6-D0DB-41F2-A916-78ACC996E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AB2B2F-D276-4481-A39D-F0F446F089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3B029F-806A-48B3-90F5-BFFB5A3C8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A5AE5-7F7E-47CF-8444-99BDB18E9723}" type="datetimeFigureOut">
              <a:rPr lang="en-GB" smtClean="0"/>
              <a:t>25/10/2023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856044-9F06-45B8-959D-120776F644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99D6B6-6E60-4A5E-8DC3-4FC8970AA1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9D24A-827E-4703-9872-A1C8FA99935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60554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B5AEC-42D5-469D-9245-FFEA0BD7F1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AA140F-4745-40C9-B7FA-817322B8C7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CEFBC6-494E-4B3B-BF1C-2DF4BAD18B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A5AE5-7F7E-47CF-8444-99BDB18E9723}" type="datetimeFigureOut">
              <a:rPr lang="en-GB" smtClean="0"/>
              <a:t>25/10/2023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368F12-A9FA-4241-B36A-411BC0BF70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0C587B-57CC-4501-A3FC-7EB535170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9D24A-827E-4703-9872-A1C8FA99935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43573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55114F-2831-4E95-9FC8-956C2E246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C7051B-55EF-4EE7-8E24-D067C19589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AE6662-69EE-40C2-BC6F-1384E4D2F0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303BCE-BC56-4641-9DD3-53DF9FC021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A5AE5-7F7E-47CF-8444-99BDB18E9723}" type="datetimeFigureOut">
              <a:rPr lang="en-GB" smtClean="0"/>
              <a:t>25/10/2023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1134E4-13A9-427E-98A1-FA31B62DE1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BE84BD-8AE2-40BC-96EF-11365E8DD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9D24A-827E-4703-9872-A1C8FA99935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76302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B092C-FDC5-4087-A374-03A34E8928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017358-BB53-4A7B-87FF-DFCD64962D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723F33-EB02-4BC4-A985-35335454A5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27D4945-4CE4-4AE9-8496-C39BDD3D3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4AFE3BA-2FDD-4BF1-A00C-1272DCC064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E8B9882-AB93-40A3-9B6E-457667A39A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A5AE5-7F7E-47CF-8444-99BDB18E9723}" type="datetimeFigureOut">
              <a:rPr lang="en-GB" smtClean="0"/>
              <a:t>25/10/2023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F4E09E4-A1D1-4D3D-9C63-F70F04F0AD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5BC4AD9-6DCA-471F-8345-486F4CC233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9D24A-827E-4703-9872-A1C8FA99935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862422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D53358-357F-4F95-AD69-C1FDD559D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FFAE5FB-5D44-4C39-B4E3-237EEF857B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A5AE5-7F7E-47CF-8444-99BDB18E9723}" type="datetimeFigureOut">
              <a:rPr lang="en-GB" smtClean="0"/>
              <a:t>25/10/2023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CE5C7B-DD02-4C54-AD8B-EBEDF0B5B5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D0B0EF-2CC1-4C08-AB13-B68D3AA6A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9D24A-827E-4703-9872-A1C8FA99935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558348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C5321C3-4165-45E8-993A-AC05A555FD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A5AE5-7F7E-47CF-8444-99BDB18E9723}" type="datetimeFigureOut">
              <a:rPr lang="en-GB" smtClean="0"/>
              <a:t>25/10/2023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8BF5B1-D8A0-48EB-8DE9-0CCACE00A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379980-05EE-492F-8CD1-439CC3289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9D24A-827E-4703-9872-A1C8FA99935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836036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D356B-D815-4F48-A754-F07622B7B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914282-E399-4D2F-9116-4DAA4AFE0B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DF5A5A-2834-42C6-9C2D-7337C8F618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B62BE0-C538-4E23-811C-C1372F6A68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A5AE5-7F7E-47CF-8444-99BDB18E9723}" type="datetimeFigureOut">
              <a:rPr lang="en-GB" smtClean="0"/>
              <a:t>25/10/2023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12B974-CEF5-4942-90C1-8DF2B5759C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B35A2E-74FC-414A-ADA5-2980D9509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9D24A-827E-4703-9872-A1C8FA99935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40286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B1AF52-288E-68AE-0B46-C3CBAC034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306F73-BA09-7F9C-AFC8-49E91FF9D4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B2C7B7-4BAD-743B-4ACD-A3DE75C6D5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89189-1E84-44A1-BBA3-D0F0D994D138}" type="datetimeFigureOut">
              <a:rPr lang="en-IE" smtClean="0"/>
              <a:t>25/10/2023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AE2AEB-CC8E-1EBF-B88E-637A8FE079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4DD543-5605-20E8-790E-7E5CE702F7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D5C9E8-3865-4600-AFFE-FB76EE4F2773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42939877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E7A7AB-2867-409B-82F1-F7008AA38E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B90F75-9094-4F80-A4AE-A9A310E43B9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C527DC-B489-4191-8E5D-EF9EF8C2AE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F27AF3-F45B-4FD2-B816-26886DCF5A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A5AE5-7F7E-47CF-8444-99BDB18E9723}" type="datetimeFigureOut">
              <a:rPr lang="en-GB" smtClean="0"/>
              <a:t>25/10/2023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1B8C30-E481-4EB4-8989-0F9A49BE39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7979B5-3D0D-4E55-8D15-C8A7644D5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9D24A-827E-4703-9872-A1C8FA99935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960131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56D3F-E717-4D09-B914-6B06D21A1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CE3A33D-890E-4DC2-BB6A-AFBC21CF91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31951D-CC0B-474A-A8AB-081A6E0947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A5AE5-7F7E-47CF-8444-99BDB18E9723}" type="datetimeFigureOut">
              <a:rPr lang="en-GB" smtClean="0"/>
              <a:t>25/10/2023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62C200-3D4C-4217-B23D-0CE7B88A5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2631E5-1757-4FA7-BD3A-A27842CF82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9D24A-827E-4703-9872-A1C8FA99935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950704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45333CA-4F4C-4DA2-9052-CABE5CD1CC3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3A9DDC-F843-46F5-9E8B-097B2A07CB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1CE771-1ED6-4F9E-9BAD-0C506EFF06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A5AE5-7F7E-47CF-8444-99BDB18E9723}" type="datetimeFigureOut">
              <a:rPr lang="en-GB" smtClean="0"/>
              <a:t>25/10/2023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A4FCEA-CB74-4207-8C3D-4F1BEAB996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8A9B2D-7825-454C-99B0-2DC6F9522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9D24A-827E-4703-9872-A1C8FA99935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231161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(2-line)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17234" y="469286"/>
            <a:ext cx="9681295" cy="1096841"/>
          </a:xfrm>
        </p:spPr>
        <p:txBody>
          <a:bodyPr vert="horz" lIns="91440" tIns="45720" rIns="91440" bIns="45720" rtlCol="0" anchor="t" anchorCtr="0">
            <a:noAutofit/>
          </a:bodyPr>
          <a:lstStyle>
            <a:lvl1pPr>
              <a:lnSpc>
                <a:spcPct val="100000"/>
              </a:lnSpc>
              <a:defRPr lang="en-US"/>
            </a:lvl1pPr>
          </a:lstStyle>
          <a:p>
            <a:pPr lvl="0"/>
            <a:r>
              <a:rPr lang="en-US" dirty="0"/>
              <a:t>Click to add a title style with a </a:t>
            </a:r>
            <a:br>
              <a:rPr lang="en-US" dirty="0"/>
            </a:br>
            <a:r>
              <a:rPr lang="en-US" dirty="0"/>
              <a:t>two-line headline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BDA0-AF0E-4BA8-B742-3B9C92A3E6FE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C6DFF85B-602D-9846-8AE0-BE3B4117F9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940472" y="6241565"/>
            <a:ext cx="3273859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67">
                <a:solidFill>
                  <a:schemeClr val="accent1"/>
                </a:solidFill>
              </a:defRPr>
            </a:lvl1pPr>
          </a:lstStyle>
          <a:p>
            <a:r>
              <a:rPr lang="en-US"/>
              <a:t>Type Division Name here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6BCF2EF-1A2E-5644-AD14-82E90D22A69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9873" y="1862937"/>
            <a:ext cx="9681295" cy="4105740"/>
          </a:xfrm>
        </p:spPr>
        <p:txBody>
          <a:bodyPr/>
          <a:lstStyle>
            <a:lvl1pPr marL="152396" indent="-152396">
              <a:spcBef>
                <a:spcPts val="400"/>
              </a:spcBef>
              <a:spcAft>
                <a:spcPts val="800"/>
              </a:spcAft>
              <a:buClr>
                <a:schemeClr val="accent1"/>
              </a:buClr>
              <a:tabLst/>
              <a:defRPr sz="1900"/>
            </a:lvl1pPr>
            <a:lvl2pPr marL="289977" indent="-131230"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tabLst/>
              <a:defRPr sz="1900"/>
            </a:lvl2pPr>
            <a:lvl3pPr marL="419090" indent="-110064"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tabLst/>
              <a:defRPr sz="1600"/>
            </a:lvl3pPr>
            <a:lvl4pPr marL="539737" indent="-120648"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tabLst/>
              <a:defRPr sz="1500"/>
            </a:lvl4pPr>
            <a:lvl5pPr marL="658268" indent="-107948"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tabLst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87062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 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65152D-294A-CB4D-A24A-4F357E1ABC0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77842" y="2781839"/>
            <a:ext cx="8303340" cy="1796889"/>
          </a:xfrm>
        </p:spPr>
        <p:txBody>
          <a:bodyPr anchor="ctr">
            <a:noAutofit/>
          </a:bodyPr>
          <a:lstStyle>
            <a:lvl1pPr algn="l">
              <a:defRPr sz="3800" spc="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4" name="Graphic 8">
            <a:extLst>
              <a:ext uri="{FF2B5EF4-FFF2-40B4-BE49-F238E27FC236}">
                <a16:creationId xmlns:a16="http://schemas.microsoft.com/office/drawing/2014/main" id="{C83D410C-51E8-7844-B905-6BEA526A594B}"/>
              </a:ext>
            </a:extLst>
          </p:cNvPr>
          <p:cNvSpPr/>
          <p:nvPr userDrawn="1"/>
        </p:nvSpPr>
        <p:spPr>
          <a:xfrm>
            <a:off x="609601" y="457201"/>
            <a:ext cx="613617" cy="802827"/>
          </a:xfrm>
          <a:custGeom>
            <a:avLst/>
            <a:gdLst>
              <a:gd name="connsiteX0" fmla="*/ 127837 w 460213"/>
              <a:gd name="connsiteY0" fmla="*/ 766124 h 802827"/>
              <a:gd name="connsiteX1" fmla="*/ 127837 w 460213"/>
              <a:gd name="connsiteY1" fmla="*/ 766124 h 802827"/>
              <a:gd name="connsiteX2" fmla="*/ 208268 w 460213"/>
              <a:gd name="connsiteY2" fmla="*/ 779518 h 802827"/>
              <a:gd name="connsiteX3" fmla="*/ 413872 w 460213"/>
              <a:gd name="connsiteY3" fmla="*/ 522893 h 802827"/>
              <a:gd name="connsiteX4" fmla="*/ 413872 w 460213"/>
              <a:gd name="connsiteY4" fmla="*/ 21966 h 802827"/>
              <a:gd name="connsiteX5" fmla="*/ 460213 w 460213"/>
              <a:gd name="connsiteY5" fmla="*/ 0 h 802827"/>
              <a:gd name="connsiteX6" fmla="*/ 460213 w 460213"/>
              <a:gd name="connsiteY6" fmla="*/ 531733 h 802827"/>
              <a:gd name="connsiteX7" fmla="*/ 247684 w 460213"/>
              <a:gd name="connsiteY7" fmla="*/ 802823 h 802827"/>
              <a:gd name="connsiteX8" fmla="*/ 127837 w 460213"/>
              <a:gd name="connsiteY8" fmla="*/ 766124 h 802827"/>
              <a:gd name="connsiteX9" fmla="*/ 75104 w 460213"/>
              <a:gd name="connsiteY9" fmla="*/ 715228 h 802827"/>
              <a:gd name="connsiteX10" fmla="*/ 75104 w 460213"/>
              <a:gd name="connsiteY10" fmla="*/ 715228 h 802827"/>
              <a:gd name="connsiteX11" fmla="*/ 155535 w 460213"/>
              <a:gd name="connsiteY11" fmla="*/ 730765 h 802827"/>
              <a:gd name="connsiteX12" fmla="*/ 325452 w 460213"/>
              <a:gd name="connsiteY12" fmla="*/ 521286 h 802827"/>
              <a:gd name="connsiteX13" fmla="*/ 325452 w 460213"/>
              <a:gd name="connsiteY13" fmla="*/ 60540 h 802827"/>
              <a:gd name="connsiteX14" fmla="*/ 370727 w 460213"/>
              <a:gd name="connsiteY14" fmla="*/ 39110 h 802827"/>
              <a:gd name="connsiteX15" fmla="*/ 370727 w 460213"/>
              <a:gd name="connsiteY15" fmla="*/ 525036 h 802827"/>
              <a:gd name="connsiteX16" fmla="*/ 187494 w 460213"/>
              <a:gd name="connsiteY16" fmla="*/ 754874 h 802827"/>
              <a:gd name="connsiteX17" fmla="*/ 75104 w 460213"/>
              <a:gd name="connsiteY17" fmla="*/ 715228 h 802827"/>
              <a:gd name="connsiteX18" fmla="*/ 43145 w 460213"/>
              <a:gd name="connsiteY18" fmla="*/ 669689 h 802827"/>
              <a:gd name="connsiteX19" fmla="*/ 43145 w 460213"/>
              <a:gd name="connsiteY19" fmla="*/ 669689 h 802827"/>
              <a:gd name="connsiteX20" fmla="*/ 110259 w 460213"/>
              <a:gd name="connsiteY20" fmla="*/ 681744 h 802827"/>
              <a:gd name="connsiteX21" fmla="*/ 238096 w 460213"/>
              <a:gd name="connsiteY21" fmla="*/ 523697 h 802827"/>
              <a:gd name="connsiteX22" fmla="*/ 238096 w 460213"/>
              <a:gd name="connsiteY22" fmla="*/ 99114 h 802827"/>
              <a:gd name="connsiteX23" fmla="*/ 282839 w 460213"/>
              <a:gd name="connsiteY23" fmla="*/ 77684 h 802827"/>
              <a:gd name="connsiteX24" fmla="*/ 282839 w 460213"/>
              <a:gd name="connsiteY24" fmla="*/ 517000 h 802827"/>
              <a:gd name="connsiteX25" fmla="*/ 140354 w 460213"/>
              <a:gd name="connsiteY25" fmla="*/ 703977 h 802827"/>
              <a:gd name="connsiteX26" fmla="*/ 43145 w 460213"/>
              <a:gd name="connsiteY26" fmla="*/ 669689 h 802827"/>
              <a:gd name="connsiteX27" fmla="*/ 196549 w 460213"/>
              <a:gd name="connsiteY27" fmla="*/ 535751 h 802827"/>
              <a:gd name="connsiteX28" fmla="*/ 196549 w 460213"/>
              <a:gd name="connsiteY28" fmla="*/ 116526 h 802827"/>
              <a:gd name="connsiteX29" fmla="*/ 0 w 460213"/>
              <a:gd name="connsiteY29" fmla="*/ 205729 h 802827"/>
              <a:gd name="connsiteX30" fmla="*/ 0 w 460213"/>
              <a:gd name="connsiteY30" fmla="*/ 545931 h 802827"/>
              <a:gd name="connsiteX31" fmla="*/ 100672 w 460213"/>
              <a:gd name="connsiteY31" fmla="*/ 654420 h 802827"/>
              <a:gd name="connsiteX32" fmla="*/ 196549 w 460213"/>
              <a:gd name="connsiteY32" fmla="*/ 535751 h 8028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460213" h="802827">
                <a:moveTo>
                  <a:pt x="127837" y="766124"/>
                </a:moveTo>
                <a:lnTo>
                  <a:pt x="127837" y="766124"/>
                </a:lnTo>
                <a:cubicBezTo>
                  <a:pt x="153138" y="774696"/>
                  <a:pt x="179771" y="779518"/>
                  <a:pt x="208268" y="779518"/>
                </a:cubicBezTo>
                <a:cubicBezTo>
                  <a:pt x="329447" y="779518"/>
                  <a:pt x="413872" y="691119"/>
                  <a:pt x="413872" y="522893"/>
                </a:cubicBezTo>
                <a:lnTo>
                  <a:pt x="413872" y="21966"/>
                </a:lnTo>
                <a:lnTo>
                  <a:pt x="460213" y="0"/>
                </a:lnTo>
                <a:lnTo>
                  <a:pt x="460213" y="531733"/>
                </a:lnTo>
                <a:cubicBezTo>
                  <a:pt x="460213" y="703174"/>
                  <a:pt x="372325" y="802823"/>
                  <a:pt x="247684" y="802823"/>
                </a:cubicBezTo>
                <a:cubicBezTo>
                  <a:pt x="204539" y="803091"/>
                  <a:pt x="163791" y="789697"/>
                  <a:pt x="127837" y="766124"/>
                </a:cubicBezTo>
                <a:close/>
                <a:moveTo>
                  <a:pt x="75104" y="715228"/>
                </a:moveTo>
                <a:lnTo>
                  <a:pt x="75104" y="715228"/>
                </a:lnTo>
                <a:cubicBezTo>
                  <a:pt x="103069" y="724604"/>
                  <a:pt x="131033" y="730765"/>
                  <a:pt x="155535" y="730765"/>
                </a:cubicBezTo>
                <a:cubicBezTo>
                  <a:pt x="257272" y="730765"/>
                  <a:pt x="325452" y="666475"/>
                  <a:pt x="325452" y="521286"/>
                </a:cubicBezTo>
                <a:lnTo>
                  <a:pt x="325452" y="60540"/>
                </a:lnTo>
                <a:lnTo>
                  <a:pt x="370727" y="39110"/>
                </a:lnTo>
                <a:lnTo>
                  <a:pt x="370727" y="525036"/>
                </a:lnTo>
                <a:cubicBezTo>
                  <a:pt x="370727" y="677190"/>
                  <a:pt x="294025" y="754874"/>
                  <a:pt x="187494" y="754874"/>
                </a:cubicBezTo>
                <a:cubicBezTo>
                  <a:pt x="148611" y="754874"/>
                  <a:pt x="108661" y="739873"/>
                  <a:pt x="75104" y="715228"/>
                </a:cubicBezTo>
                <a:close/>
                <a:moveTo>
                  <a:pt x="43145" y="669689"/>
                </a:moveTo>
                <a:lnTo>
                  <a:pt x="43145" y="669689"/>
                </a:lnTo>
                <a:cubicBezTo>
                  <a:pt x="67647" y="677190"/>
                  <a:pt x="90551" y="681744"/>
                  <a:pt x="110259" y="681744"/>
                </a:cubicBezTo>
                <a:cubicBezTo>
                  <a:pt x="189625" y="681744"/>
                  <a:pt x="238096" y="638348"/>
                  <a:pt x="238096" y="523697"/>
                </a:cubicBezTo>
                <a:lnTo>
                  <a:pt x="238096" y="99114"/>
                </a:lnTo>
                <a:lnTo>
                  <a:pt x="282839" y="77684"/>
                </a:lnTo>
                <a:lnTo>
                  <a:pt x="282839" y="517000"/>
                </a:lnTo>
                <a:cubicBezTo>
                  <a:pt x="282839" y="645580"/>
                  <a:pt x="224247" y="703977"/>
                  <a:pt x="140354" y="703977"/>
                </a:cubicBezTo>
                <a:cubicBezTo>
                  <a:pt x="105199" y="703977"/>
                  <a:pt x="71908" y="691655"/>
                  <a:pt x="43145" y="669689"/>
                </a:cubicBezTo>
                <a:close/>
                <a:moveTo>
                  <a:pt x="196549" y="535751"/>
                </a:moveTo>
                <a:lnTo>
                  <a:pt x="196549" y="116526"/>
                </a:lnTo>
                <a:lnTo>
                  <a:pt x="0" y="205729"/>
                </a:lnTo>
                <a:lnTo>
                  <a:pt x="0" y="545931"/>
                </a:lnTo>
                <a:cubicBezTo>
                  <a:pt x="0" y="610757"/>
                  <a:pt x="40482" y="654420"/>
                  <a:pt x="100672" y="654420"/>
                </a:cubicBezTo>
                <a:cubicBezTo>
                  <a:pt x="159796" y="654152"/>
                  <a:pt x="196549" y="610221"/>
                  <a:pt x="196549" y="535751"/>
                </a:cubicBezTo>
                <a:close/>
              </a:path>
            </a:pathLst>
          </a:custGeom>
          <a:solidFill>
            <a:schemeClr val="bg1"/>
          </a:solidFill>
          <a:ln w="264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70374377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(2-line)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99875" y="347472"/>
            <a:ext cx="9681295" cy="1096841"/>
          </a:xfrm>
        </p:spPr>
        <p:txBody>
          <a:bodyPr vert="horz" lIns="91440" tIns="45720" rIns="91440" bIns="45720" rtlCol="0" anchor="t" anchorCtr="0">
            <a:noAutofit/>
          </a:bodyPr>
          <a:lstStyle>
            <a:lvl1pPr>
              <a:lnSpc>
                <a:spcPct val="100000"/>
              </a:lnSpc>
              <a:defRPr lang="en-US" sz="2800"/>
            </a:lvl1pPr>
          </a:lstStyle>
          <a:p>
            <a:pPr lvl="0"/>
            <a:r>
              <a:rPr lang="en-US"/>
              <a:t>Click to add a title style with a </a:t>
            </a:r>
            <a:br>
              <a:rPr lang="en-US"/>
            </a:br>
            <a:r>
              <a:rPr lang="en-US"/>
              <a:t>two-line headline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BDA0-AF0E-4BA8-B742-3B9C92A3E6FE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C6DFF85B-602D-9846-8AE0-BE3B4117F9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128467" y="6241574"/>
            <a:ext cx="41148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accent1"/>
                </a:solidFill>
              </a:defRPr>
            </a:lvl1pPr>
          </a:lstStyle>
          <a:p>
            <a:r>
              <a:rPr lang="en-US"/>
              <a:t>Type division name here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6BCF2EF-1A2E-5644-AD14-82E90D22A69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9875" y="1909238"/>
            <a:ext cx="9681295" cy="4105740"/>
          </a:xfrm>
        </p:spPr>
        <p:txBody>
          <a:bodyPr/>
          <a:lstStyle>
            <a:lvl1pPr marL="114292" indent="-114292">
              <a:spcBef>
                <a:spcPts val="300"/>
              </a:spcBef>
              <a:spcAft>
                <a:spcPts val="600"/>
              </a:spcAft>
              <a:buClr>
                <a:schemeClr val="accent1"/>
              </a:buClr>
              <a:tabLst/>
              <a:defRPr sz="1400"/>
            </a:lvl1pPr>
            <a:lvl2pPr marL="217473" indent="-98418"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tabLst/>
              <a:defRPr sz="1400"/>
            </a:lvl2pPr>
            <a:lvl3pPr marL="314303" indent="-82545"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tabLst/>
              <a:defRPr sz="1200"/>
            </a:lvl3pPr>
            <a:lvl4pPr marL="404783" indent="-90482"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tabLst/>
              <a:defRPr sz="1100"/>
            </a:lvl4pPr>
            <a:lvl5pPr marL="493677" indent="-80957"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tabLst/>
              <a:defRPr sz="1051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86677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C2022D-A303-7D13-BEED-FDD903C4B6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04D85F-58DD-FECA-8145-1626E66117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C67AFA-4F1B-EE4E-7FDB-82E8D48E0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89189-1E84-44A1-BBA3-D0F0D994D138}" type="datetimeFigureOut">
              <a:rPr lang="en-IE" smtClean="0"/>
              <a:t>25/10/2023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D9BEB9-E381-138C-4A00-369EC3B265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6DD0DF-1F61-424F-601D-517D5403AE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D5C9E8-3865-4600-AFFE-FB76EE4F2773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5285047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6379CD-A691-F0E1-2304-815C83166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23F81E-1FC0-3308-1DF6-FB12A85C0A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4BBC45-62D2-9260-AF64-EA7ED0B0CE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DBB48C-800D-9AC0-327F-6CE8A532A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89189-1E84-44A1-BBA3-D0F0D994D138}" type="datetimeFigureOut">
              <a:rPr lang="en-IE" smtClean="0"/>
              <a:t>25/10/2023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9C982D-106A-173A-3E1B-AA4EE144D5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E24C15-51AE-9A24-91F4-1869D91FE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D5C9E8-3865-4600-AFFE-FB76EE4F2773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9662496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E5E8F-A099-E867-927A-121DAF08F3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C11434-F05F-8648-E360-9B4F385671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76E5BC-88FB-86B9-E283-0FE9FF2C4B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C8AD02B-1F23-CB64-1B55-EB99C7C9CCD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9AD204C-CFE3-3332-B3BE-5E53FC097C8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EED2396-9FCD-0699-19E0-5B727C11BB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89189-1E84-44A1-BBA3-D0F0D994D138}" type="datetimeFigureOut">
              <a:rPr lang="en-IE" smtClean="0"/>
              <a:t>25/10/2023</a:t>
            </a:fld>
            <a:endParaRPr lang="en-I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D3053F6-30E4-123F-BF02-527E5BDC5E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A16B39B-C1BD-9C4B-8E21-BE494EF47F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D5C9E8-3865-4600-AFFE-FB76EE4F2773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05179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621759-33CD-31E1-0A81-FDDF8850C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7DB9ED1-3B1B-F45C-8381-7D4938CC87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89189-1E84-44A1-BBA3-D0F0D994D138}" type="datetimeFigureOut">
              <a:rPr lang="en-IE" smtClean="0"/>
              <a:t>25/10/2023</a:t>
            </a:fld>
            <a:endParaRPr lang="en-I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E4E5EF-99B4-3C54-A234-1A3B7777A3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546827-988E-37D6-BE6A-F6B599FD07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D5C9E8-3865-4600-AFFE-FB76EE4F2773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9298605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DBC6D1C-01C4-A895-0595-25C0DF700E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89189-1E84-44A1-BBA3-D0F0D994D138}" type="datetimeFigureOut">
              <a:rPr lang="en-IE" smtClean="0"/>
              <a:t>25/10/2023</a:t>
            </a:fld>
            <a:endParaRPr lang="en-I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566FF0-8C13-13D2-60FB-143B1EA212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7D0094-5457-7080-0505-D667245EFE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D5C9E8-3865-4600-AFFE-FB76EE4F2773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0275416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E9FC93-237F-969C-DC06-B5F1A1D63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AB64B6-906F-9F21-0EEE-45C7F4D52A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4E6A90-A21B-3AB0-D64B-8CD0CA4ECF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4A5C45-EB31-BA73-F61F-3D21DCC264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89189-1E84-44A1-BBA3-D0F0D994D138}" type="datetimeFigureOut">
              <a:rPr lang="en-IE" smtClean="0"/>
              <a:t>25/10/2023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4C7403-F83D-DE1F-3C27-C4BA931280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847CDB-299B-626A-963E-A90B5E3306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D5C9E8-3865-4600-AFFE-FB76EE4F2773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9759591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4D7B7-5D5A-10D7-EF07-E06B14E629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2A46F49-807F-97C0-7B89-1043FE5A664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FFC591-7BC6-B412-3ABD-F3FAA96894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E6EA55-D40F-AB33-E3B1-B622EDFA26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89189-1E84-44A1-BBA3-D0F0D994D138}" type="datetimeFigureOut">
              <a:rPr lang="en-IE" smtClean="0"/>
              <a:t>25/10/2023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D260AD-12FC-DF8F-36F5-1476CAAFF7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F8C534-283C-6889-5F0D-5B5EC5A99E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D5C9E8-3865-4600-AFFE-FB76EE4F2773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6021921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2352105-165A-B79D-E415-AFE01A0BE0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10D5D4-9E52-6889-94F1-870892EC81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C953DB-4999-ABE1-140D-D469F52B78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B89189-1E84-44A1-BBA3-D0F0D994D138}" type="datetimeFigureOut">
              <a:rPr lang="en-IE" smtClean="0"/>
              <a:t>25/10/2023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3910A9-F405-9143-1BC1-49FB400991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F2EBF6-2C4F-7C4C-2550-AD4DF914BA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D5C9E8-3865-4600-AFFE-FB76EE4F2773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4953893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D1A1936-F1AB-4931-9D0B-E63354A0D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435603-2503-444B-B388-BDB05C3A59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6F69BB-E0CD-438B-9CBD-DBE5A9E869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7A5AE5-7F7E-47CF-8444-99BDB18E9723}" type="datetimeFigureOut">
              <a:rPr lang="en-GB" smtClean="0"/>
              <a:t>25/10/2023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77FFB8-37D8-43FE-810E-D3F659EC33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3E425B-6820-44C4-A750-7A6D5A00BA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39D24A-827E-4703-9872-A1C8FA99935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48098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5.png"/><Relationship Id="rId18" Type="http://schemas.openxmlformats.org/officeDocument/2006/relationships/image" Target="../media/image20.svg"/><Relationship Id="rId26" Type="http://schemas.openxmlformats.org/officeDocument/2006/relationships/image" Target="../media/image28.svg"/><Relationship Id="rId39" Type="http://schemas.openxmlformats.org/officeDocument/2006/relationships/image" Target="../media/image41.png"/><Relationship Id="rId21" Type="http://schemas.openxmlformats.org/officeDocument/2006/relationships/image" Target="../media/image23.png"/><Relationship Id="rId34" Type="http://schemas.openxmlformats.org/officeDocument/2006/relationships/image" Target="../media/image36.svg"/><Relationship Id="rId42" Type="http://schemas.openxmlformats.org/officeDocument/2006/relationships/image" Target="../media/image44.svg"/><Relationship Id="rId47" Type="http://schemas.openxmlformats.org/officeDocument/2006/relationships/image" Target="../media/image49.png"/><Relationship Id="rId50" Type="http://schemas.openxmlformats.org/officeDocument/2006/relationships/image" Target="../media/image52.png"/><Relationship Id="rId55" Type="http://schemas.openxmlformats.org/officeDocument/2006/relationships/image" Target="../media/image57.png"/><Relationship Id="rId63" Type="http://schemas.openxmlformats.org/officeDocument/2006/relationships/image" Target="../media/image65.png"/><Relationship Id="rId68" Type="http://schemas.openxmlformats.org/officeDocument/2006/relationships/image" Target="../media/image70.svg"/><Relationship Id="rId76" Type="http://schemas.openxmlformats.org/officeDocument/2006/relationships/image" Target="../media/image78.svg"/><Relationship Id="rId84" Type="http://schemas.openxmlformats.org/officeDocument/2006/relationships/image" Target="../media/image86.svg"/><Relationship Id="rId89" Type="http://schemas.openxmlformats.org/officeDocument/2006/relationships/image" Target="../media/image91.png"/><Relationship Id="rId7" Type="http://schemas.openxmlformats.org/officeDocument/2006/relationships/image" Target="../media/image9.png"/><Relationship Id="rId71" Type="http://schemas.openxmlformats.org/officeDocument/2006/relationships/image" Target="../media/image73.png"/><Relationship Id="rId2" Type="http://schemas.openxmlformats.org/officeDocument/2006/relationships/image" Target="../media/image4.png"/><Relationship Id="rId16" Type="http://schemas.openxmlformats.org/officeDocument/2006/relationships/image" Target="../media/image18.svg"/><Relationship Id="rId29" Type="http://schemas.openxmlformats.org/officeDocument/2006/relationships/image" Target="../media/image31.png"/><Relationship Id="rId11" Type="http://schemas.openxmlformats.org/officeDocument/2006/relationships/image" Target="../media/image13.png"/><Relationship Id="rId24" Type="http://schemas.openxmlformats.org/officeDocument/2006/relationships/image" Target="../media/image26.svg"/><Relationship Id="rId32" Type="http://schemas.openxmlformats.org/officeDocument/2006/relationships/image" Target="../media/image34.svg"/><Relationship Id="rId37" Type="http://schemas.openxmlformats.org/officeDocument/2006/relationships/image" Target="../media/image39.png"/><Relationship Id="rId40" Type="http://schemas.openxmlformats.org/officeDocument/2006/relationships/image" Target="../media/image42.svg"/><Relationship Id="rId45" Type="http://schemas.openxmlformats.org/officeDocument/2006/relationships/image" Target="../media/image47.png"/><Relationship Id="rId53" Type="http://schemas.openxmlformats.org/officeDocument/2006/relationships/image" Target="../media/image55.png"/><Relationship Id="rId58" Type="http://schemas.openxmlformats.org/officeDocument/2006/relationships/image" Target="../media/image60.png"/><Relationship Id="rId66" Type="http://schemas.openxmlformats.org/officeDocument/2006/relationships/image" Target="../media/image68.svg"/><Relationship Id="rId74" Type="http://schemas.openxmlformats.org/officeDocument/2006/relationships/image" Target="../media/image76.svg"/><Relationship Id="rId79" Type="http://schemas.openxmlformats.org/officeDocument/2006/relationships/image" Target="../media/image81.png"/><Relationship Id="rId87" Type="http://schemas.openxmlformats.org/officeDocument/2006/relationships/image" Target="../media/image89.svg"/><Relationship Id="rId5" Type="http://schemas.openxmlformats.org/officeDocument/2006/relationships/image" Target="../media/image7.png"/><Relationship Id="rId61" Type="http://schemas.openxmlformats.org/officeDocument/2006/relationships/image" Target="../media/image63.png"/><Relationship Id="rId82" Type="http://schemas.openxmlformats.org/officeDocument/2006/relationships/image" Target="../media/image84.svg"/><Relationship Id="rId90" Type="http://schemas.openxmlformats.org/officeDocument/2006/relationships/image" Target="../media/image92.png"/><Relationship Id="rId19" Type="http://schemas.openxmlformats.org/officeDocument/2006/relationships/image" Target="../media/image21.png"/><Relationship Id="rId14" Type="http://schemas.openxmlformats.org/officeDocument/2006/relationships/image" Target="../media/image16.svg"/><Relationship Id="rId22" Type="http://schemas.openxmlformats.org/officeDocument/2006/relationships/image" Target="../media/image24.svg"/><Relationship Id="rId27" Type="http://schemas.openxmlformats.org/officeDocument/2006/relationships/image" Target="../media/image29.png"/><Relationship Id="rId30" Type="http://schemas.openxmlformats.org/officeDocument/2006/relationships/image" Target="../media/image32.svg"/><Relationship Id="rId35" Type="http://schemas.openxmlformats.org/officeDocument/2006/relationships/image" Target="../media/image37.png"/><Relationship Id="rId43" Type="http://schemas.openxmlformats.org/officeDocument/2006/relationships/image" Target="../media/image45.png"/><Relationship Id="rId48" Type="http://schemas.openxmlformats.org/officeDocument/2006/relationships/image" Target="../media/image50.svg"/><Relationship Id="rId56" Type="http://schemas.openxmlformats.org/officeDocument/2006/relationships/image" Target="../media/image58.png"/><Relationship Id="rId64" Type="http://schemas.openxmlformats.org/officeDocument/2006/relationships/image" Target="../media/image66.svg"/><Relationship Id="rId69" Type="http://schemas.openxmlformats.org/officeDocument/2006/relationships/image" Target="../media/image71.png"/><Relationship Id="rId77" Type="http://schemas.openxmlformats.org/officeDocument/2006/relationships/image" Target="../media/image79.png"/><Relationship Id="rId8" Type="http://schemas.openxmlformats.org/officeDocument/2006/relationships/image" Target="../media/image10.svg"/><Relationship Id="rId51" Type="http://schemas.openxmlformats.org/officeDocument/2006/relationships/image" Target="../media/image53.png"/><Relationship Id="rId72" Type="http://schemas.openxmlformats.org/officeDocument/2006/relationships/image" Target="../media/image74.svg"/><Relationship Id="rId80" Type="http://schemas.openxmlformats.org/officeDocument/2006/relationships/image" Target="../media/image82.svg"/><Relationship Id="rId85" Type="http://schemas.openxmlformats.org/officeDocument/2006/relationships/image" Target="../media/image87.png"/><Relationship Id="rId3" Type="http://schemas.openxmlformats.org/officeDocument/2006/relationships/image" Target="../media/image5.svg"/><Relationship Id="rId12" Type="http://schemas.openxmlformats.org/officeDocument/2006/relationships/image" Target="../media/image14.svg"/><Relationship Id="rId17" Type="http://schemas.openxmlformats.org/officeDocument/2006/relationships/image" Target="../media/image19.png"/><Relationship Id="rId25" Type="http://schemas.openxmlformats.org/officeDocument/2006/relationships/image" Target="../media/image27.png"/><Relationship Id="rId33" Type="http://schemas.openxmlformats.org/officeDocument/2006/relationships/image" Target="../media/image35.png"/><Relationship Id="rId38" Type="http://schemas.openxmlformats.org/officeDocument/2006/relationships/image" Target="../media/image40.svg"/><Relationship Id="rId46" Type="http://schemas.openxmlformats.org/officeDocument/2006/relationships/image" Target="../media/image48.svg"/><Relationship Id="rId59" Type="http://schemas.openxmlformats.org/officeDocument/2006/relationships/image" Target="../media/image61.png"/><Relationship Id="rId67" Type="http://schemas.openxmlformats.org/officeDocument/2006/relationships/image" Target="../media/image69.png"/><Relationship Id="rId20" Type="http://schemas.openxmlformats.org/officeDocument/2006/relationships/image" Target="../media/image22.svg"/><Relationship Id="rId41" Type="http://schemas.openxmlformats.org/officeDocument/2006/relationships/image" Target="../media/image43.png"/><Relationship Id="rId54" Type="http://schemas.openxmlformats.org/officeDocument/2006/relationships/image" Target="../media/image56.png"/><Relationship Id="rId62" Type="http://schemas.openxmlformats.org/officeDocument/2006/relationships/image" Target="../media/image64.svg"/><Relationship Id="rId70" Type="http://schemas.openxmlformats.org/officeDocument/2006/relationships/image" Target="../media/image72.svg"/><Relationship Id="rId75" Type="http://schemas.openxmlformats.org/officeDocument/2006/relationships/image" Target="../media/image77.png"/><Relationship Id="rId83" Type="http://schemas.openxmlformats.org/officeDocument/2006/relationships/image" Target="../media/image85.png"/><Relationship Id="rId88" Type="http://schemas.openxmlformats.org/officeDocument/2006/relationships/image" Target="../media/image90.png"/><Relationship Id="rId91" Type="http://schemas.openxmlformats.org/officeDocument/2006/relationships/image" Target="../media/image9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.svg"/><Relationship Id="rId15" Type="http://schemas.openxmlformats.org/officeDocument/2006/relationships/image" Target="../media/image17.png"/><Relationship Id="rId23" Type="http://schemas.openxmlformats.org/officeDocument/2006/relationships/image" Target="../media/image25.png"/><Relationship Id="rId28" Type="http://schemas.openxmlformats.org/officeDocument/2006/relationships/image" Target="../media/image30.svg"/><Relationship Id="rId36" Type="http://schemas.openxmlformats.org/officeDocument/2006/relationships/image" Target="../media/image38.svg"/><Relationship Id="rId49" Type="http://schemas.openxmlformats.org/officeDocument/2006/relationships/image" Target="../media/image51.png"/><Relationship Id="rId57" Type="http://schemas.openxmlformats.org/officeDocument/2006/relationships/image" Target="../media/image59.png"/><Relationship Id="rId10" Type="http://schemas.openxmlformats.org/officeDocument/2006/relationships/image" Target="../media/image12.svg"/><Relationship Id="rId31" Type="http://schemas.openxmlformats.org/officeDocument/2006/relationships/image" Target="../media/image33.png"/><Relationship Id="rId44" Type="http://schemas.openxmlformats.org/officeDocument/2006/relationships/image" Target="../media/image46.svg"/><Relationship Id="rId52" Type="http://schemas.openxmlformats.org/officeDocument/2006/relationships/image" Target="../media/image54.png"/><Relationship Id="rId60" Type="http://schemas.openxmlformats.org/officeDocument/2006/relationships/image" Target="../media/image62.svg"/><Relationship Id="rId65" Type="http://schemas.openxmlformats.org/officeDocument/2006/relationships/image" Target="../media/image67.png"/><Relationship Id="rId73" Type="http://schemas.openxmlformats.org/officeDocument/2006/relationships/image" Target="../media/image75.png"/><Relationship Id="rId78" Type="http://schemas.openxmlformats.org/officeDocument/2006/relationships/image" Target="../media/image80.svg"/><Relationship Id="rId81" Type="http://schemas.openxmlformats.org/officeDocument/2006/relationships/image" Target="../media/image83.png"/><Relationship Id="rId86" Type="http://schemas.openxmlformats.org/officeDocument/2006/relationships/image" Target="../media/image88.sv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FF40ECF-AA02-8B7E-DB3E-1D27ACE8870D}"/>
              </a:ext>
            </a:extLst>
          </p:cNvPr>
          <p:cNvSpPr/>
          <p:nvPr/>
        </p:nvSpPr>
        <p:spPr bwMode="gray">
          <a:xfrm>
            <a:off x="0" y="7098"/>
            <a:ext cx="6096000" cy="6850902"/>
          </a:xfrm>
          <a:prstGeom prst="rect">
            <a:avLst/>
          </a:prstGeom>
          <a:solidFill>
            <a:srgbClr val="FBF9F4"/>
          </a:solidFill>
          <a:ln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sz="1400" b="0" i="0" u="none" baseline="0" noProof="0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EE6B6C-B40F-EA72-863C-E2F84228ABA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7434" b="12416"/>
          <a:stretch>
            <a:fillRect/>
          </a:stretch>
        </p:blipFill>
        <p:spPr>
          <a:xfrm>
            <a:off x="5260753" y="0"/>
            <a:ext cx="6931248" cy="5457825"/>
          </a:xfrm>
          <a:custGeom>
            <a:avLst/>
            <a:gdLst>
              <a:gd name="connsiteX0" fmla="*/ 6268996 w 7628041"/>
              <a:gd name="connsiteY0" fmla="*/ 5746699 h 6006496"/>
              <a:gd name="connsiteX1" fmla="*/ 6268996 w 7628041"/>
              <a:gd name="connsiteY1" fmla="*/ 5746699 h 6006496"/>
              <a:gd name="connsiteX2" fmla="*/ 6268997 w 7628041"/>
              <a:gd name="connsiteY2" fmla="*/ 5746700 h 6006496"/>
              <a:gd name="connsiteX3" fmla="*/ 3486928 w 7628041"/>
              <a:gd name="connsiteY3" fmla="*/ 3456127 h 6006496"/>
              <a:gd name="connsiteX4" fmla="*/ 4173737 w 7628041"/>
              <a:gd name="connsiteY4" fmla="*/ 3735842 h 6006496"/>
              <a:gd name="connsiteX5" fmla="*/ 4257464 w 7628041"/>
              <a:gd name="connsiteY5" fmla="*/ 5285369 h 6006496"/>
              <a:gd name="connsiteX6" fmla="*/ 3937303 w 7628041"/>
              <a:gd name="connsiteY6" fmla="*/ 5642107 h 6006496"/>
              <a:gd name="connsiteX7" fmla="*/ 2387775 w 7628041"/>
              <a:gd name="connsiteY7" fmla="*/ 5725835 h 6006496"/>
              <a:gd name="connsiteX8" fmla="*/ 2304048 w 7628041"/>
              <a:gd name="connsiteY8" fmla="*/ 4176307 h 6006496"/>
              <a:gd name="connsiteX9" fmla="*/ 2624209 w 7628041"/>
              <a:gd name="connsiteY9" fmla="*/ 3819569 h 6006496"/>
              <a:gd name="connsiteX10" fmla="*/ 3486928 w 7628041"/>
              <a:gd name="connsiteY10" fmla="*/ 3456127 h 6006496"/>
              <a:gd name="connsiteX11" fmla="*/ 7628041 w 7628041"/>
              <a:gd name="connsiteY11" fmla="*/ 3285734 h 6006496"/>
              <a:gd name="connsiteX12" fmla="*/ 7628041 w 7628041"/>
              <a:gd name="connsiteY12" fmla="*/ 5179059 h 6006496"/>
              <a:gd name="connsiteX13" fmla="*/ 7161900 w 7628041"/>
              <a:gd name="connsiteY13" fmla="*/ 5698452 h 6006496"/>
              <a:gd name="connsiteX14" fmla="*/ 6372414 w 7628041"/>
              <a:gd name="connsiteY14" fmla="*/ 5822252 h 6006496"/>
              <a:gd name="connsiteX15" fmla="*/ 6268996 w 7628041"/>
              <a:gd name="connsiteY15" fmla="*/ 5746699 h 6006496"/>
              <a:gd name="connsiteX16" fmla="*/ 6182740 w 7628041"/>
              <a:gd name="connsiteY16" fmla="*/ 5652026 h 6006496"/>
              <a:gd name="connsiteX17" fmla="*/ 6220750 w 7628041"/>
              <a:gd name="connsiteY17" fmla="*/ 4853796 h 6006496"/>
              <a:gd name="connsiteX18" fmla="*/ 7628041 w 7628041"/>
              <a:gd name="connsiteY18" fmla="*/ 1733878 h 6006496"/>
              <a:gd name="connsiteX19" fmla="*/ 7628041 w 7628041"/>
              <a:gd name="connsiteY19" fmla="*/ 3118844 h 6006496"/>
              <a:gd name="connsiteX20" fmla="*/ 5297846 w 7628041"/>
              <a:gd name="connsiteY20" fmla="*/ 5715242 h 6006496"/>
              <a:gd name="connsiteX21" fmla="*/ 4644687 w 7628041"/>
              <a:gd name="connsiteY21" fmla="*/ 5750535 h 6006496"/>
              <a:gd name="connsiteX22" fmla="*/ 4644687 w 7628041"/>
              <a:gd name="connsiteY22" fmla="*/ 5750536 h 6006496"/>
              <a:gd name="connsiteX23" fmla="*/ 4609395 w 7628041"/>
              <a:gd name="connsiteY23" fmla="*/ 5097376 h 6006496"/>
              <a:gd name="connsiteX24" fmla="*/ 6071916 w 7628041"/>
              <a:gd name="connsiteY24" fmla="*/ 0 h 6006496"/>
              <a:gd name="connsiteX25" fmla="*/ 7628041 w 7628041"/>
              <a:gd name="connsiteY25" fmla="*/ 0 h 6006496"/>
              <a:gd name="connsiteX26" fmla="*/ 7628041 w 7628041"/>
              <a:gd name="connsiteY26" fmla="*/ 1551741 h 6006496"/>
              <a:gd name="connsiteX27" fmla="*/ 5786342 w 7628041"/>
              <a:gd name="connsiteY27" fmla="*/ 3603837 h 6006496"/>
              <a:gd name="connsiteX28" fmla="*/ 4236814 w 7628041"/>
              <a:gd name="connsiteY28" fmla="*/ 3687565 h 6006496"/>
              <a:gd name="connsiteX29" fmla="*/ 4153087 w 7628041"/>
              <a:gd name="connsiteY29" fmla="*/ 2138037 h 6006496"/>
              <a:gd name="connsiteX30" fmla="*/ 4217109 w 7628041"/>
              <a:gd name="connsiteY30" fmla="*/ 0 h 6006496"/>
              <a:gd name="connsiteX31" fmla="*/ 5916315 w 7628041"/>
              <a:gd name="connsiteY31" fmla="*/ 0 h 6006496"/>
              <a:gd name="connsiteX32" fmla="*/ 1102881 w 7628041"/>
              <a:gd name="connsiteY32" fmla="*/ 5363325 h 6006496"/>
              <a:gd name="connsiteX33" fmla="*/ 209978 w 7628041"/>
              <a:gd name="connsiteY33" fmla="*/ 5411572 h 6006496"/>
              <a:gd name="connsiteX34" fmla="*/ 209978 w 7628041"/>
              <a:gd name="connsiteY34" fmla="*/ 5411573 h 6006496"/>
              <a:gd name="connsiteX35" fmla="*/ 161731 w 7628041"/>
              <a:gd name="connsiteY35" fmla="*/ 4518670 h 6006496"/>
              <a:gd name="connsiteX36" fmla="*/ 3046334 w 7628041"/>
              <a:gd name="connsiteY36" fmla="*/ 0 h 6006496"/>
              <a:gd name="connsiteX37" fmla="*/ 4053626 w 7628041"/>
              <a:gd name="connsiteY37" fmla="*/ 0 h 6006496"/>
              <a:gd name="connsiteX38" fmla="*/ 2284184 w 7628041"/>
              <a:gd name="connsiteY38" fmla="*/ 1971585 h 6006496"/>
              <a:gd name="connsiteX39" fmla="*/ 1754870 w 7628041"/>
              <a:gd name="connsiteY39" fmla="*/ 2000186 h 6006496"/>
              <a:gd name="connsiteX40" fmla="*/ 1726268 w 7628041"/>
              <a:gd name="connsiteY40" fmla="*/ 1470871 h 6006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7628041" h="6006496">
                <a:moveTo>
                  <a:pt x="6268996" y="5746699"/>
                </a:moveTo>
                <a:lnTo>
                  <a:pt x="6268996" y="5746699"/>
                </a:lnTo>
                <a:lnTo>
                  <a:pt x="6268997" y="5746700"/>
                </a:lnTo>
                <a:close/>
                <a:moveTo>
                  <a:pt x="3486928" y="3456127"/>
                </a:moveTo>
                <a:cubicBezTo>
                  <a:pt x="3732642" y="3466319"/>
                  <a:pt x="3976420" y="3558755"/>
                  <a:pt x="4173737" y="3735842"/>
                </a:cubicBezTo>
                <a:cubicBezTo>
                  <a:pt x="4624748" y="4140612"/>
                  <a:pt x="4662234" y="4834359"/>
                  <a:pt x="4257464" y="5285369"/>
                </a:cubicBezTo>
                <a:lnTo>
                  <a:pt x="3937303" y="5642107"/>
                </a:lnTo>
                <a:cubicBezTo>
                  <a:pt x="3532534" y="6093118"/>
                  <a:pt x="2838786" y="6130604"/>
                  <a:pt x="2387775" y="5725835"/>
                </a:cubicBezTo>
                <a:cubicBezTo>
                  <a:pt x="1936765" y="5321065"/>
                  <a:pt x="1899279" y="4627318"/>
                  <a:pt x="2304048" y="4176307"/>
                </a:cubicBezTo>
                <a:lnTo>
                  <a:pt x="2624209" y="3819569"/>
                </a:lnTo>
                <a:cubicBezTo>
                  <a:pt x="2851893" y="3565875"/>
                  <a:pt x="3171010" y="3443023"/>
                  <a:pt x="3486928" y="3456127"/>
                </a:cubicBezTo>
                <a:close/>
                <a:moveTo>
                  <a:pt x="7628041" y="3285734"/>
                </a:moveTo>
                <a:lnTo>
                  <a:pt x="7628041" y="5179059"/>
                </a:lnTo>
                <a:lnTo>
                  <a:pt x="7161900" y="5698452"/>
                </a:lnTo>
                <a:cubicBezTo>
                  <a:pt x="6957810" y="5925857"/>
                  <a:pt x="6626228" y="5970821"/>
                  <a:pt x="6372414" y="5822252"/>
                </a:cubicBezTo>
                <a:lnTo>
                  <a:pt x="6268996" y="5746699"/>
                </a:lnTo>
                <a:lnTo>
                  <a:pt x="6182740" y="5652026"/>
                </a:lnTo>
                <a:cubicBezTo>
                  <a:pt x="6007688" y="5415698"/>
                  <a:pt x="6016661" y="5081201"/>
                  <a:pt x="6220750" y="4853796"/>
                </a:cubicBezTo>
                <a:close/>
                <a:moveTo>
                  <a:pt x="7628041" y="1733878"/>
                </a:moveTo>
                <a:lnTo>
                  <a:pt x="7628041" y="3118844"/>
                </a:lnTo>
                <a:lnTo>
                  <a:pt x="5297846" y="5715242"/>
                </a:lnTo>
                <a:cubicBezTo>
                  <a:pt x="5127227" y="5905354"/>
                  <a:pt x="4834798" y="5921154"/>
                  <a:pt x="4644687" y="5750535"/>
                </a:cubicBezTo>
                <a:lnTo>
                  <a:pt x="4644687" y="5750536"/>
                </a:lnTo>
                <a:cubicBezTo>
                  <a:pt x="4454577" y="5579916"/>
                  <a:pt x="4438775" y="5287487"/>
                  <a:pt x="4609395" y="5097376"/>
                </a:cubicBezTo>
                <a:close/>
                <a:moveTo>
                  <a:pt x="6071916" y="0"/>
                </a:moveTo>
                <a:lnTo>
                  <a:pt x="7628041" y="0"/>
                </a:lnTo>
                <a:lnTo>
                  <a:pt x="7628041" y="1551741"/>
                </a:lnTo>
                <a:lnTo>
                  <a:pt x="5786342" y="3603837"/>
                </a:lnTo>
                <a:cubicBezTo>
                  <a:pt x="5381572" y="4054848"/>
                  <a:pt x="4687825" y="4092334"/>
                  <a:pt x="4236814" y="3687565"/>
                </a:cubicBezTo>
                <a:cubicBezTo>
                  <a:pt x="3785804" y="3282795"/>
                  <a:pt x="3748318" y="2589048"/>
                  <a:pt x="4153087" y="2138037"/>
                </a:cubicBezTo>
                <a:close/>
                <a:moveTo>
                  <a:pt x="4217109" y="0"/>
                </a:moveTo>
                <a:lnTo>
                  <a:pt x="5916315" y="0"/>
                </a:lnTo>
                <a:lnTo>
                  <a:pt x="1102881" y="5363325"/>
                </a:lnTo>
                <a:cubicBezTo>
                  <a:pt x="869635" y="5623217"/>
                  <a:pt x="469869" y="5644818"/>
                  <a:pt x="209978" y="5411572"/>
                </a:cubicBezTo>
                <a:lnTo>
                  <a:pt x="209978" y="5411573"/>
                </a:lnTo>
                <a:cubicBezTo>
                  <a:pt x="-49914" y="5178327"/>
                  <a:pt x="-71515" y="4778561"/>
                  <a:pt x="161731" y="4518670"/>
                </a:cubicBezTo>
                <a:close/>
                <a:moveTo>
                  <a:pt x="3046334" y="0"/>
                </a:moveTo>
                <a:lnTo>
                  <a:pt x="4053626" y="0"/>
                </a:lnTo>
                <a:lnTo>
                  <a:pt x="2284184" y="1971585"/>
                </a:lnTo>
                <a:cubicBezTo>
                  <a:pt x="2145916" y="2125649"/>
                  <a:pt x="1908934" y="2138454"/>
                  <a:pt x="1754870" y="2000186"/>
                </a:cubicBezTo>
                <a:cubicBezTo>
                  <a:pt x="1600805" y="1861918"/>
                  <a:pt x="1588000" y="1624936"/>
                  <a:pt x="1726268" y="1470871"/>
                </a:cubicBezTo>
                <a:close/>
              </a:path>
            </a:pathLst>
          </a:cu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ED2F7A1E-D38F-A736-063D-A587BF17EEC1}"/>
              </a:ext>
            </a:extLst>
          </p:cNvPr>
          <p:cNvGrpSpPr/>
          <p:nvPr/>
        </p:nvGrpSpPr>
        <p:grpSpPr>
          <a:xfrm>
            <a:off x="572750" y="944369"/>
            <a:ext cx="5500630" cy="2518184"/>
            <a:chOff x="477683" y="1365190"/>
            <a:chExt cx="8303340" cy="2518184"/>
          </a:xfrm>
        </p:grpSpPr>
        <p:sp>
          <p:nvSpPr>
            <p:cNvPr id="7" name="Title 1">
              <a:extLst>
                <a:ext uri="{FF2B5EF4-FFF2-40B4-BE49-F238E27FC236}">
                  <a16:creationId xmlns:a16="http://schemas.microsoft.com/office/drawing/2014/main" id="{A97656FF-47D6-5365-D87A-6D3CFF4B94F5}"/>
                </a:ext>
              </a:extLst>
            </p:cNvPr>
            <p:cNvSpPr txBox="1">
              <a:spLocks/>
            </p:cNvSpPr>
            <p:nvPr/>
          </p:nvSpPr>
          <p:spPr>
            <a:xfrm>
              <a:off x="477683" y="1365190"/>
              <a:ext cx="8303340" cy="1389255"/>
            </a:xfrm>
            <a:prstGeom prst="rect">
              <a:avLst/>
            </a:prstGeom>
          </p:spPr>
          <p:txBody>
            <a:bodyPr vert="horz" lIns="91440" tIns="45720" rIns="91440" bIns="45720" rtlCol="0" anchor="b" anchorCtr="0">
              <a:noAutofit/>
            </a:bodyPr>
            <a:lstStyle>
              <a:lvl1pPr algn="l" defTabSz="914377" rtl="0" eaLnBrk="1" latinLnBrk="0" hangingPunct="1">
                <a:lnSpc>
                  <a:spcPct val="100000"/>
                </a:lnSpc>
                <a:spcBef>
                  <a:spcPct val="0"/>
                </a:spcBef>
                <a:buNone/>
                <a:defRPr sz="5067" b="1" i="0" kern="1200" spc="0" baseline="0">
                  <a:solidFill>
                    <a:srgbClr val="002677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4400" dirty="0">
                  <a:latin typeface="Georgia"/>
                </a:rPr>
                <a:t>Outpatient Demo</a:t>
              </a:r>
              <a:endPara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002677"/>
                </a:solidFill>
                <a:effectLst/>
                <a:uLnTx/>
                <a:uFillTx/>
                <a:latin typeface="Georgia"/>
                <a:ea typeface="+mj-ea"/>
                <a:cs typeface="+mj-cs"/>
              </a:endParaRPr>
            </a:p>
          </p:txBody>
        </p:sp>
        <p:sp>
          <p:nvSpPr>
            <p:cNvPr id="8" name="Subtitle 2">
              <a:extLst>
                <a:ext uri="{FF2B5EF4-FFF2-40B4-BE49-F238E27FC236}">
                  <a16:creationId xmlns:a16="http://schemas.microsoft.com/office/drawing/2014/main" id="{C26FC0F7-E782-D9D8-05D6-7E023B43BB60}"/>
                </a:ext>
              </a:extLst>
            </p:cNvPr>
            <p:cNvSpPr txBox="1">
              <a:spLocks/>
            </p:cNvSpPr>
            <p:nvPr/>
          </p:nvSpPr>
          <p:spPr>
            <a:xfrm>
              <a:off x="477683" y="3055920"/>
              <a:ext cx="4748174" cy="827454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377" rtl="0" eaLnBrk="1" latinLnBrk="0" hangingPunct="1">
                <a:lnSpc>
                  <a:spcPct val="90000"/>
                </a:lnSpc>
                <a:spcBef>
                  <a:spcPts val="400"/>
                </a:spcBef>
                <a:spcAft>
                  <a:spcPts val="800"/>
                </a:spcAft>
                <a:buClr>
                  <a:schemeClr val="accent1"/>
                </a:buClr>
                <a:buFont typeface="Arial" panose="020B0604020202020204" pitchFamily="34" charset="0"/>
                <a:buNone/>
                <a:tabLst/>
                <a:defRPr sz="2000" b="0" i="0" kern="1200">
                  <a:solidFill>
                    <a:schemeClr val="accent1"/>
                  </a:solidFill>
                  <a:latin typeface="+mn-lt"/>
                  <a:ea typeface="+mn-ea"/>
                  <a:cs typeface="Arial" panose="020B0604020202020204" pitchFamily="34" charset="0"/>
                </a:defRPr>
              </a:lvl1pPr>
              <a:lvl2pPr marL="457189" indent="0" algn="ctr" defTabSz="91437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System Font Regular"/>
                <a:buNone/>
                <a:tabLst/>
                <a:defRPr sz="2000" b="0" i="0" kern="1200">
                  <a:solidFill>
                    <a:schemeClr val="accent1"/>
                  </a:solidFill>
                  <a:latin typeface="+mn-lt"/>
                  <a:ea typeface="+mn-ea"/>
                  <a:cs typeface="Arial" panose="020B0604020202020204" pitchFamily="34" charset="0"/>
                </a:defRPr>
              </a:lvl2pPr>
              <a:lvl3pPr marL="914377" indent="0" algn="ctr" defTabSz="91437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Arial" panose="020B0604020202020204" pitchFamily="34" charset="0"/>
                <a:buNone/>
                <a:tabLst/>
                <a:defRPr sz="1800" b="0" i="0" kern="1200">
                  <a:solidFill>
                    <a:schemeClr val="accent1"/>
                  </a:solidFill>
                  <a:latin typeface="+mn-lt"/>
                  <a:ea typeface="+mn-ea"/>
                  <a:cs typeface="Arial" panose="020B0604020202020204" pitchFamily="34" charset="0"/>
                </a:defRPr>
              </a:lvl3pPr>
              <a:lvl4pPr marL="1371566" indent="0" algn="ctr" defTabSz="91437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System Font Regular"/>
                <a:buNone/>
                <a:tabLst/>
                <a:defRPr sz="1600" b="0" i="0" kern="1200">
                  <a:solidFill>
                    <a:schemeClr val="accent1"/>
                  </a:solidFill>
                  <a:latin typeface="+mn-lt"/>
                  <a:ea typeface="+mn-ea"/>
                  <a:cs typeface="Arial" panose="020B0604020202020204" pitchFamily="34" charset="0"/>
                </a:defRPr>
              </a:lvl4pPr>
              <a:lvl5pPr marL="1828754" indent="0" algn="ctr" defTabSz="91437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Arial" panose="020B0604020202020204" pitchFamily="34" charset="0"/>
                <a:buNone/>
                <a:tabLst/>
                <a:defRPr sz="1600" b="0" i="0" kern="1200">
                  <a:solidFill>
                    <a:schemeClr val="accent1"/>
                  </a:solidFill>
                  <a:latin typeface="+mn-lt"/>
                  <a:ea typeface="+mn-ea"/>
                  <a:cs typeface="Arial" panose="020B0604020202020204" pitchFamily="34" charset="0"/>
                </a:defRPr>
              </a:lvl5pPr>
              <a:lvl6pPr marL="2285943" indent="0" algn="ctr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31" indent="0" algn="ctr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320" indent="0" algn="ctr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509" indent="0" algn="ctr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Aft>
                  <a:spcPts val="0"/>
                </a:spcAft>
                <a:buClr>
                  <a:srgbClr val="002677"/>
                </a:buClr>
                <a:defRPr/>
              </a:pPr>
              <a:r>
                <a:rPr lang="en-GB" sz="1600" b="1" dirty="0">
                  <a:solidFill>
                    <a:srgbClr val="002677"/>
                  </a:solidFill>
                  <a:latin typeface="Arial"/>
                </a:rPr>
                <a:t>Q3 2023</a:t>
              </a:r>
            </a:p>
            <a:p>
              <a:pPr>
                <a:spcAft>
                  <a:spcPts val="0"/>
                </a:spcAft>
                <a:buClr>
                  <a:srgbClr val="002677"/>
                </a:buClr>
                <a:defRPr/>
              </a:pPr>
              <a:r>
                <a:rPr lang="en-GB" sz="1600" dirty="0">
                  <a:solidFill>
                    <a:srgbClr val="002677"/>
                  </a:solidFill>
                  <a:latin typeface="Arial"/>
                </a:rPr>
                <a:t>Simon Jones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565562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B1F22C20-71BA-441F-B1E2-22253A2AD582}"/>
              </a:ext>
            </a:extLst>
          </p:cNvPr>
          <p:cNvSpPr/>
          <p:nvPr/>
        </p:nvSpPr>
        <p:spPr bwMode="gray">
          <a:xfrm>
            <a:off x="0" y="7098"/>
            <a:ext cx="6096000" cy="6850902"/>
          </a:xfrm>
          <a:prstGeom prst="rect">
            <a:avLst/>
          </a:prstGeom>
          <a:solidFill>
            <a:srgbClr val="FBF9F4"/>
          </a:solidFill>
          <a:ln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E4318CC1-2C86-4C8A-B848-02E684BC6A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1041107"/>
              </p:ext>
            </p:extLst>
          </p:nvPr>
        </p:nvGraphicFramePr>
        <p:xfrm>
          <a:off x="6334450" y="2604718"/>
          <a:ext cx="5313200" cy="1722628"/>
        </p:xfrm>
        <a:graphic>
          <a:graphicData uri="http://schemas.openxmlformats.org/drawingml/2006/table">
            <a:tbl>
              <a:tblPr firstRow="1" bandRow="1"/>
              <a:tblGrid>
                <a:gridCol w="3671827">
                  <a:extLst>
                    <a:ext uri="{9D8B030D-6E8A-4147-A177-3AD203B41FA5}">
                      <a16:colId xmlns:a16="http://schemas.microsoft.com/office/drawing/2014/main" val="3871305576"/>
                    </a:ext>
                  </a:extLst>
                </a:gridCol>
                <a:gridCol w="1641373">
                  <a:extLst>
                    <a:ext uri="{9D8B030D-6E8A-4147-A177-3AD203B41FA5}">
                      <a16:colId xmlns:a16="http://schemas.microsoft.com/office/drawing/2014/main" val="1314091855"/>
                    </a:ext>
                  </a:extLst>
                </a:gridCol>
              </a:tblGrid>
              <a:tr h="67650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342900" marR="0" lvl="0" indent="-342900" algn="l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1E3679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Introduction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Dashboard Overview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Notes and steps in Readme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rgbClr val="5A5A5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5A5A5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5280066"/>
                  </a:ext>
                </a:extLst>
              </a:tr>
            </a:tbl>
          </a:graphicData>
        </a:graphic>
      </p:graphicFrame>
      <p:sp>
        <p:nvSpPr>
          <p:cNvPr id="10" name="Title 1">
            <a:extLst>
              <a:ext uri="{FF2B5EF4-FFF2-40B4-BE49-F238E27FC236}">
                <a16:creationId xmlns:a16="http://schemas.microsoft.com/office/drawing/2014/main" id="{11CA3D7E-5789-76C5-A6EC-F16963D2D75C}"/>
              </a:ext>
            </a:extLst>
          </p:cNvPr>
          <p:cNvSpPr txBox="1">
            <a:spLocks/>
          </p:cNvSpPr>
          <p:nvPr/>
        </p:nvSpPr>
        <p:spPr>
          <a:xfrm>
            <a:off x="1296650" y="953894"/>
            <a:ext cx="2722900" cy="712981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377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5067" b="1" i="0" kern="1200" spc="0" baseline="0">
                <a:solidFill>
                  <a:srgbClr val="002677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1" i="0" u="none" strike="noStrike" kern="1200" cap="none" spc="0" normalizeH="0" baseline="0" noProof="0" dirty="0">
                <a:ln>
                  <a:noFill/>
                </a:ln>
                <a:solidFill>
                  <a:srgbClr val="002677"/>
                </a:solidFill>
                <a:effectLst/>
                <a:uLnTx/>
                <a:uFillTx/>
                <a:latin typeface="Georgia"/>
                <a:ea typeface="+mj-ea"/>
                <a:cs typeface="+mj-cs"/>
              </a:rPr>
              <a:t>Agenda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002677"/>
              </a:solidFill>
              <a:effectLst/>
              <a:uLnTx/>
              <a:uFillTx/>
              <a:latin typeface="Georgia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392683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30D227E-8DC8-4FC4-9584-57331D22F674}"/>
              </a:ext>
            </a:extLst>
          </p:cNvPr>
          <p:cNvSpPr txBox="1"/>
          <p:nvPr/>
        </p:nvSpPr>
        <p:spPr>
          <a:xfrm>
            <a:off x="498683" y="1044312"/>
            <a:ext cx="11023846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11111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Outstanding Items: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11111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What would I do if I had time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111111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11111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The beneficiary summary file has several chronic illness columns for each member. These are Boolean fields.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11111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Convert these columns into a single categorical variable, concatenating multiple true diagnoses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11111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If a member has 3 or more chronic conditions, categorise these as “Multiple” </a:t>
            </a:r>
            <a:r>
              <a:rPr lang="en-US" sz="1400" dirty="0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- Done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11111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Join claims &amp; benefit data </a:t>
            </a:r>
            <a:r>
              <a:rPr lang="en-US" sz="1400" dirty="0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Done – Inner Join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111111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400" dirty="0">
                <a:solidFill>
                  <a:srgbClr val="111111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What is the distribution of races?</a:t>
            </a:r>
            <a:r>
              <a:rPr lang="en-US" sz="1400" dirty="0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 Members Done Claim Count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>
                <a:solidFill>
                  <a:srgbClr val="111111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What is the most common chronic illness combination (by </a:t>
            </a:r>
            <a:r>
              <a:rPr lang="en-US" sz="1400" dirty="0" err="1">
                <a:solidFill>
                  <a:srgbClr val="111111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countd</a:t>
            </a:r>
            <a:r>
              <a:rPr lang="en-US" sz="1400" dirty="0">
                <a:solidFill>
                  <a:srgbClr val="111111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 members) </a:t>
            </a:r>
            <a:r>
              <a:rPr lang="en-US" sz="1400" dirty="0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Done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>
                <a:solidFill>
                  <a:srgbClr val="111111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Which chronic illness combination has the total highest cost? </a:t>
            </a:r>
            <a:r>
              <a:rPr lang="en-US" sz="1400" dirty="0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done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>
                <a:solidFill>
                  <a:srgbClr val="111111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Which chronic illness combination has the highest cost per member?</a:t>
            </a:r>
            <a:r>
              <a:rPr lang="en-US" sz="1400" dirty="0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 done</a:t>
            </a:r>
          </a:p>
          <a:p>
            <a:pPr marL="342900" indent="-342900">
              <a:buFont typeface="+mj-lt"/>
              <a:buAutoNum type="arabicPeriod"/>
            </a:pPr>
            <a:endParaRPr lang="en-US" sz="1400" dirty="0">
              <a:solidFill>
                <a:srgbClr val="111111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400" dirty="0">
                <a:solidFill>
                  <a:srgbClr val="111111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For each provider </a:t>
            </a:r>
            <a:r>
              <a:rPr lang="en-US" sz="1400" dirty="0">
                <a:solidFill>
                  <a:srgbClr val="111111"/>
                </a:solidFill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&amp;</a:t>
            </a:r>
            <a:r>
              <a:rPr lang="en-US" sz="1400" dirty="0">
                <a:solidFill>
                  <a:srgbClr val="111111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 chronic illness, calculate the cost per member. (use AT_PHYSN_NPI) </a:t>
            </a:r>
            <a:r>
              <a:rPr lang="en-US" sz="1400" dirty="0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Done </a:t>
            </a:r>
            <a:r>
              <a:rPr lang="en-US" sz="1400" dirty="0" err="1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Tbl</a:t>
            </a:r>
            <a:r>
              <a:rPr lang="en-US" sz="1400" dirty="0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 bottom left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>
                <a:solidFill>
                  <a:srgbClr val="111111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For each chronic illness combination, represent the distribution of costs per provider. </a:t>
            </a:r>
            <a:r>
              <a:rPr lang="en-US" sz="1400" dirty="0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Done – Box plot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>
                <a:solidFill>
                  <a:srgbClr val="111111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How does this change if we filter out cases where a given Chronic Illness </a:t>
            </a:r>
            <a:r>
              <a:rPr lang="en-US" sz="1400" dirty="0">
                <a:solidFill>
                  <a:srgbClr val="111111"/>
                </a:solidFill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(combination)</a:t>
            </a:r>
            <a:r>
              <a:rPr lang="en-US" sz="1400" dirty="0">
                <a:solidFill>
                  <a:srgbClr val="111111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 &amp; Provider NPI combination only has 1 member? </a:t>
            </a:r>
            <a:r>
              <a:rPr lang="en-US" sz="1400" dirty="0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Done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>
                <a:solidFill>
                  <a:srgbClr val="111111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Which providers are consistently expensive across chronic illnesses they treat? </a:t>
            </a:r>
            <a:r>
              <a:rPr lang="en-US" sz="1400" dirty="0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Done box plot distribution</a:t>
            </a:r>
          </a:p>
          <a:p>
            <a:pPr marL="342900" indent="-342900">
              <a:buFont typeface="+mj-lt"/>
              <a:buAutoNum type="arabicPeriod"/>
            </a:pPr>
            <a:endParaRPr lang="en-US" sz="1400" dirty="0">
              <a:solidFill>
                <a:srgbClr val="111111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400" dirty="0">
                <a:solidFill>
                  <a:srgbClr val="111111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Any other significant metrics you think the business should be aware of?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111111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11111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During the interview, please be prepared to discuss coding techniques, libraries used etc. to answer the questions.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111111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D5C5E2-233C-4AA8-B348-346F05D82906}"/>
              </a:ext>
            </a:extLst>
          </p:cNvPr>
          <p:cNvSpPr txBox="1"/>
          <p:nvPr/>
        </p:nvSpPr>
        <p:spPr>
          <a:xfrm>
            <a:off x="257309" y="209859"/>
            <a:ext cx="54378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rgbClr val="002477"/>
                </a:solidFill>
              </a:rPr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2801011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63B54BA-B4E1-8BCE-B907-E3F1E47CAF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582" t="12934" r="3507" b="5057"/>
          <a:stretch/>
        </p:blipFill>
        <p:spPr>
          <a:xfrm>
            <a:off x="1300294" y="1535185"/>
            <a:ext cx="4795706" cy="406027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84B49DB-DEDE-E22D-0DA5-A3FCD3CFE5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3241" y="2918691"/>
            <a:ext cx="6144819" cy="3665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4874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08EDD9E6-2DC2-1E78-86D2-C13C3E41987D}"/>
              </a:ext>
            </a:extLst>
          </p:cNvPr>
          <p:cNvSpPr/>
          <p:nvPr/>
        </p:nvSpPr>
        <p:spPr>
          <a:xfrm>
            <a:off x="1565188" y="4258251"/>
            <a:ext cx="502920" cy="502920"/>
          </a:xfrm>
          <a:prstGeom prst="roundRect">
            <a:avLst/>
          </a:prstGeom>
          <a:solidFill>
            <a:srgbClr val="1E3679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72691D7-2C4D-6334-1C60-587F6AC6EC0F}"/>
              </a:ext>
            </a:extLst>
          </p:cNvPr>
          <p:cNvSpPr/>
          <p:nvPr/>
        </p:nvSpPr>
        <p:spPr>
          <a:xfrm>
            <a:off x="3701824" y="266402"/>
            <a:ext cx="457200" cy="457200"/>
          </a:xfrm>
          <a:prstGeom prst="ellipse">
            <a:avLst/>
          </a:prstGeom>
          <a:solidFill>
            <a:srgbClr val="2B45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b="1" i="1" dirty="0">
                <a:latin typeface="Book Antiqua" panose="02040602050305030304" pitchFamily="18" charset="0"/>
              </a:rPr>
              <a:t>i</a:t>
            </a:r>
          </a:p>
        </p:txBody>
      </p:sp>
      <p:pic>
        <p:nvPicPr>
          <p:cNvPr id="12" name="Graphic 11" descr="Research with solid fill">
            <a:extLst>
              <a:ext uri="{FF2B5EF4-FFF2-40B4-BE49-F238E27FC236}">
                <a16:creationId xmlns:a16="http://schemas.microsoft.com/office/drawing/2014/main" id="{EB8E90D1-3E6B-425E-18E6-AFE545F8A8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68089" y="3087150"/>
            <a:ext cx="586914" cy="606420"/>
          </a:xfrm>
          <a:prstGeom prst="rect">
            <a:avLst/>
          </a:prstGeom>
        </p:spPr>
      </p:pic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BEA54E77-4DBF-5BE8-B841-8E0B6F3EC3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0F9BDA0-AF0E-4BA8-B742-3B9C92A3E6FE}" type="slidenum">
              <a:rPr lang="en-US" smtClean="0"/>
              <a:t>5</a:t>
            </a:fld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D057C32-A184-E9DD-D5CC-37F6DD9371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5038" y="372325"/>
            <a:ext cx="2556271" cy="153169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00661B1-C778-1090-D2F3-C1873E163908}"/>
              </a:ext>
            </a:extLst>
          </p:cNvPr>
          <p:cNvSpPr txBox="1"/>
          <p:nvPr/>
        </p:nvSpPr>
        <p:spPr>
          <a:xfrm>
            <a:off x="7133212" y="960121"/>
            <a:ext cx="23202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50" b="1" dirty="0">
                <a:solidFill>
                  <a:schemeClr val="tx2"/>
                </a:solidFill>
              </a:rPr>
              <a:t>UHC Data Repository</a:t>
            </a:r>
            <a:endParaRPr lang="en-US" sz="1150" b="1" dirty="0">
              <a:solidFill>
                <a:schemeClr val="tx2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6C2CE15-0EFE-6F17-77F8-34EDEFC7FF11}"/>
              </a:ext>
            </a:extLst>
          </p:cNvPr>
          <p:cNvSpPr txBox="1"/>
          <p:nvPr/>
        </p:nvSpPr>
        <p:spPr>
          <a:xfrm>
            <a:off x="7133212" y="1350751"/>
            <a:ext cx="23202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50" b="1" dirty="0">
                <a:solidFill>
                  <a:schemeClr val="tx2"/>
                </a:solidFill>
              </a:rPr>
              <a:t>Interactive Dashboards</a:t>
            </a:r>
            <a:endParaRPr lang="en-US" sz="1150" b="1" dirty="0">
              <a:solidFill>
                <a:schemeClr val="tx2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BE5ADD3-FB6C-2E7C-A84E-966FB3B7EE5B}"/>
              </a:ext>
            </a:extLst>
          </p:cNvPr>
          <p:cNvSpPr txBox="1"/>
          <p:nvPr/>
        </p:nvSpPr>
        <p:spPr>
          <a:xfrm>
            <a:off x="7228463" y="1741380"/>
            <a:ext cx="2320290" cy="2693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50" b="1" dirty="0">
                <a:solidFill>
                  <a:schemeClr val="tx2"/>
                </a:solidFill>
              </a:rPr>
              <a:t>Issue Management Tracking</a:t>
            </a:r>
          </a:p>
        </p:txBody>
      </p:sp>
      <p:pic>
        <p:nvPicPr>
          <p:cNvPr id="18" name="Graphic 17" descr="Group brainstorm with solid fill">
            <a:extLst>
              <a:ext uri="{FF2B5EF4-FFF2-40B4-BE49-F238E27FC236}">
                <a16:creationId xmlns:a16="http://schemas.microsoft.com/office/drawing/2014/main" id="{3E00D821-BC3E-A473-B948-04BAECCCA45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610600" y="4262895"/>
            <a:ext cx="914400" cy="914400"/>
          </a:xfrm>
          <a:prstGeom prst="rect">
            <a:avLst/>
          </a:prstGeom>
        </p:spPr>
      </p:pic>
      <p:pic>
        <p:nvPicPr>
          <p:cNvPr id="20" name="Graphic 19" descr="Research with solid fill">
            <a:extLst>
              <a:ext uri="{FF2B5EF4-FFF2-40B4-BE49-F238E27FC236}">
                <a16:creationId xmlns:a16="http://schemas.microsoft.com/office/drawing/2014/main" id="{370A1E75-9DD1-D2E1-A224-62E32E8910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73956" y="4820143"/>
            <a:ext cx="517495" cy="529139"/>
          </a:xfrm>
          <a:prstGeom prst="rect">
            <a:avLst/>
          </a:prstGeom>
        </p:spPr>
      </p:pic>
      <p:pic>
        <p:nvPicPr>
          <p:cNvPr id="21" name="Graphic 20" descr="Flask with solid fill">
            <a:extLst>
              <a:ext uri="{FF2B5EF4-FFF2-40B4-BE49-F238E27FC236}">
                <a16:creationId xmlns:a16="http://schemas.microsoft.com/office/drawing/2014/main" id="{20675D3F-80BE-0AF9-675D-6380E76EDD3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43485" y="5147541"/>
            <a:ext cx="586914" cy="529139"/>
          </a:xfrm>
          <a:prstGeom prst="rect">
            <a:avLst/>
          </a:prstGeom>
        </p:spPr>
      </p:pic>
      <p:pic>
        <p:nvPicPr>
          <p:cNvPr id="22" name="Graphic 21" descr="Boardroom with solid fill">
            <a:extLst>
              <a:ext uri="{FF2B5EF4-FFF2-40B4-BE49-F238E27FC236}">
                <a16:creationId xmlns:a16="http://schemas.microsoft.com/office/drawing/2014/main" id="{836F3B0D-6B94-526A-97E1-8DF54CD737C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722522" y="5399671"/>
            <a:ext cx="914400" cy="914400"/>
          </a:xfrm>
          <a:prstGeom prst="rect">
            <a:avLst/>
          </a:prstGeom>
        </p:spPr>
      </p:pic>
      <p:pic>
        <p:nvPicPr>
          <p:cNvPr id="23" name="Graphic 22" descr="Hospital with solid fill">
            <a:extLst>
              <a:ext uri="{FF2B5EF4-FFF2-40B4-BE49-F238E27FC236}">
                <a16:creationId xmlns:a16="http://schemas.microsoft.com/office/drawing/2014/main" id="{00225792-86A6-F7FC-DF82-311291C150C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768242" y="3760442"/>
            <a:ext cx="914400" cy="914400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0EB8366F-FCC2-7275-585D-46529359AA6A}"/>
              </a:ext>
            </a:extLst>
          </p:cNvPr>
          <p:cNvGrpSpPr/>
          <p:nvPr/>
        </p:nvGrpSpPr>
        <p:grpSpPr>
          <a:xfrm>
            <a:off x="7902687" y="3899781"/>
            <a:ext cx="494209" cy="310896"/>
            <a:chOff x="6045716" y="3965542"/>
            <a:chExt cx="494209" cy="274320"/>
          </a:xfrm>
        </p:grpSpPr>
        <p:pic>
          <p:nvPicPr>
            <p:cNvPr id="25" name="Graphic 24" descr="Link with solid fill">
              <a:extLst>
                <a:ext uri="{FF2B5EF4-FFF2-40B4-BE49-F238E27FC236}">
                  <a16:creationId xmlns:a16="http://schemas.microsoft.com/office/drawing/2014/main" id="{6BB2C7E6-A5E4-B598-6A08-7B841F4778F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6278036" y="3965542"/>
              <a:ext cx="261889" cy="274320"/>
            </a:xfrm>
            <a:prstGeom prst="rect">
              <a:avLst/>
            </a:prstGeom>
          </p:spPr>
        </p:pic>
        <p:pic>
          <p:nvPicPr>
            <p:cNvPr id="26" name="Graphic 25" descr="Handshake with solid fill">
              <a:extLst>
                <a:ext uri="{FF2B5EF4-FFF2-40B4-BE49-F238E27FC236}">
                  <a16:creationId xmlns:a16="http://schemas.microsoft.com/office/drawing/2014/main" id="{258CAB6E-A302-963E-AAF4-B05C85F4AD85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6045716" y="3965542"/>
              <a:ext cx="274320" cy="274320"/>
            </a:xfrm>
            <a:prstGeom prst="rect">
              <a:avLst/>
            </a:prstGeom>
          </p:spPr>
        </p:pic>
      </p:grpSp>
      <p:pic>
        <p:nvPicPr>
          <p:cNvPr id="27" name="Graphic 26" descr="Drawing Figure with solid fill">
            <a:extLst>
              <a:ext uri="{FF2B5EF4-FFF2-40B4-BE49-F238E27FC236}">
                <a16:creationId xmlns:a16="http://schemas.microsoft.com/office/drawing/2014/main" id="{616F6149-663E-22DD-B5FC-D59E9E6C6B69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6858892" y="4843898"/>
            <a:ext cx="914400" cy="914400"/>
          </a:xfrm>
          <a:prstGeom prst="rect">
            <a:avLst/>
          </a:prstGeom>
        </p:spPr>
      </p:pic>
      <p:pic>
        <p:nvPicPr>
          <p:cNvPr id="28" name="Graphic 27" descr="Potion outline">
            <a:extLst>
              <a:ext uri="{FF2B5EF4-FFF2-40B4-BE49-F238E27FC236}">
                <a16:creationId xmlns:a16="http://schemas.microsoft.com/office/drawing/2014/main" id="{9E84D804-0FA4-DB5E-D204-8923C1B33B02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7393546" y="3217106"/>
            <a:ext cx="914400" cy="914400"/>
          </a:xfrm>
          <a:prstGeom prst="rect">
            <a:avLst/>
          </a:prstGeom>
        </p:spPr>
      </p:pic>
      <p:pic>
        <p:nvPicPr>
          <p:cNvPr id="29" name="Graphic 28" descr="Home outline">
            <a:extLst>
              <a:ext uri="{FF2B5EF4-FFF2-40B4-BE49-F238E27FC236}">
                <a16:creationId xmlns:a16="http://schemas.microsoft.com/office/drawing/2014/main" id="{8A4DE191-6844-F383-79DA-F5C280D3AC1D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5580902" y="3217106"/>
            <a:ext cx="914400" cy="914400"/>
          </a:xfrm>
          <a:prstGeom prst="rect">
            <a:avLst/>
          </a:prstGeom>
        </p:spPr>
      </p:pic>
      <p:pic>
        <p:nvPicPr>
          <p:cNvPr id="30" name="Graphic 29" descr="Thought bubble outline">
            <a:extLst>
              <a:ext uri="{FF2B5EF4-FFF2-40B4-BE49-F238E27FC236}">
                <a16:creationId xmlns:a16="http://schemas.microsoft.com/office/drawing/2014/main" id="{F19F21CD-49E0-A3B0-32A0-DF64E0667439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4662238" y="3184311"/>
            <a:ext cx="914400" cy="914400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B639BEC1-2724-FF2D-B7CF-460A783F69E9}"/>
              </a:ext>
            </a:extLst>
          </p:cNvPr>
          <p:cNvGrpSpPr>
            <a:grpSpLocks noChangeAspect="1"/>
          </p:cNvGrpSpPr>
          <p:nvPr/>
        </p:nvGrpSpPr>
        <p:grpSpPr>
          <a:xfrm>
            <a:off x="8909093" y="3280328"/>
            <a:ext cx="1277979" cy="789773"/>
            <a:chOff x="10213572" y="1167712"/>
            <a:chExt cx="640080" cy="365760"/>
          </a:xfrm>
        </p:grpSpPr>
        <p:pic>
          <p:nvPicPr>
            <p:cNvPr id="32" name="Graphic 31" descr="Drawing Figure outline">
              <a:extLst>
                <a:ext uri="{FF2B5EF4-FFF2-40B4-BE49-F238E27FC236}">
                  <a16:creationId xmlns:a16="http://schemas.microsoft.com/office/drawing/2014/main" id="{42FEE0B3-F881-2B4F-E39D-4AAFE2A4EF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10213572" y="1167712"/>
              <a:ext cx="365760" cy="365760"/>
            </a:xfrm>
            <a:prstGeom prst="rect">
              <a:avLst/>
            </a:prstGeom>
          </p:spPr>
        </p:pic>
        <p:pic>
          <p:nvPicPr>
            <p:cNvPr id="33" name="Graphic 32" descr="Tally outline">
              <a:extLst>
                <a:ext uri="{FF2B5EF4-FFF2-40B4-BE49-F238E27FC236}">
                  <a16:creationId xmlns:a16="http://schemas.microsoft.com/office/drawing/2014/main" id="{E9B4B868-F1CD-8AC2-BDE7-95BD5350F8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10487892" y="1167712"/>
              <a:ext cx="365760" cy="365760"/>
            </a:xfrm>
            <a:prstGeom prst="rect">
              <a:avLst/>
            </a:prstGeom>
          </p:spPr>
        </p:pic>
      </p:grpSp>
      <p:pic>
        <p:nvPicPr>
          <p:cNvPr id="34" name="Graphic 33" descr="Lightbulb and pencil outline">
            <a:extLst>
              <a:ext uri="{FF2B5EF4-FFF2-40B4-BE49-F238E27FC236}">
                <a16:creationId xmlns:a16="http://schemas.microsoft.com/office/drawing/2014/main" id="{360DAF8A-11B2-8D24-32BE-925FAA03EFF0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5817293" y="2195242"/>
            <a:ext cx="914400" cy="914400"/>
          </a:xfrm>
          <a:prstGeom prst="rect">
            <a:avLst/>
          </a:pr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2DC3B6D4-2034-6471-9AAB-2435608B55CB}"/>
              </a:ext>
            </a:extLst>
          </p:cNvPr>
          <p:cNvGrpSpPr>
            <a:grpSpLocks noChangeAspect="1"/>
          </p:cNvGrpSpPr>
          <p:nvPr/>
        </p:nvGrpSpPr>
        <p:grpSpPr>
          <a:xfrm>
            <a:off x="6086570" y="4250450"/>
            <a:ext cx="853136" cy="593448"/>
            <a:chOff x="4184285" y="2210477"/>
            <a:chExt cx="703086" cy="365760"/>
          </a:xfrm>
        </p:grpSpPr>
        <p:pic>
          <p:nvPicPr>
            <p:cNvPr id="36" name="Graphic 35" descr="Connections">
              <a:extLst>
                <a:ext uri="{FF2B5EF4-FFF2-40B4-BE49-F238E27FC236}">
                  <a16:creationId xmlns:a16="http://schemas.microsoft.com/office/drawing/2014/main" id="{5CA4C52F-72AB-74E3-69C3-3F7372DED21D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p:blipFill>
          <p:spPr>
            <a:xfrm>
              <a:off x="4184285" y="2225118"/>
              <a:ext cx="365760" cy="336478"/>
            </a:xfrm>
            <a:prstGeom prst="rect">
              <a:avLst/>
            </a:prstGeom>
          </p:spPr>
        </p:pic>
        <p:pic>
          <p:nvPicPr>
            <p:cNvPr id="37" name="Graphic 36" descr="Bar graph with downward trend">
              <a:extLst>
                <a:ext uri="{FF2B5EF4-FFF2-40B4-BE49-F238E27FC236}">
                  <a16:creationId xmlns:a16="http://schemas.microsoft.com/office/drawing/2014/main" id="{3C2AAF37-C0D7-60EA-EBF6-07EA893320BF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/>
            </a:stretch>
          </p:blipFill>
          <p:spPr>
            <a:xfrm>
              <a:off x="4521611" y="2210477"/>
              <a:ext cx="365760" cy="365760"/>
            </a:xfrm>
            <a:prstGeom prst="rect">
              <a:avLst/>
            </a:prstGeom>
          </p:spPr>
        </p:pic>
      </p:grpSp>
      <p:pic>
        <p:nvPicPr>
          <p:cNvPr id="38" name="Graphic 37" descr="Lightbulb and gear">
            <a:extLst>
              <a:ext uri="{FF2B5EF4-FFF2-40B4-BE49-F238E27FC236}">
                <a16:creationId xmlns:a16="http://schemas.microsoft.com/office/drawing/2014/main" id="{4DADE57D-91A2-891D-6712-5D85B82E7241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10069487" y="5012496"/>
            <a:ext cx="436588" cy="438203"/>
          </a:xfrm>
          <a:prstGeom prst="rect">
            <a:avLst/>
          </a:prstGeom>
        </p:spPr>
      </p:pic>
      <p:pic>
        <p:nvPicPr>
          <p:cNvPr id="39" name="Graphic 38" descr="Database">
            <a:extLst>
              <a:ext uri="{FF2B5EF4-FFF2-40B4-BE49-F238E27FC236}">
                <a16:creationId xmlns:a16="http://schemas.microsoft.com/office/drawing/2014/main" id="{CC5B6EDF-C604-0817-CDB3-30AB733CF5FF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6858893" y="2498846"/>
            <a:ext cx="914400" cy="914400"/>
          </a:xfrm>
          <a:prstGeom prst="rect">
            <a:avLst/>
          </a:prstGeom>
        </p:spPr>
      </p:pic>
      <p:pic>
        <p:nvPicPr>
          <p:cNvPr id="40" name="Graphic 39" descr="Research">
            <a:extLst>
              <a:ext uri="{FF2B5EF4-FFF2-40B4-BE49-F238E27FC236}">
                <a16:creationId xmlns:a16="http://schemas.microsoft.com/office/drawing/2014/main" id="{BD3E63F6-D673-EBC0-2CF2-E9BBA39EE0AA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0"/>
              </a:ext>
            </a:extLst>
          </a:blip>
          <a:stretch>
            <a:fillRect/>
          </a:stretch>
        </p:blipFill>
        <p:spPr>
          <a:xfrm>
            <a:off x="10410372" y="3031374"/>
            <a:ext cx="914400" cy="914400"/>
          </a:xfrm>
          <a:prstGeom prst="rect">
            <a:avLst/>
          </a:prstGeom>
        </p:spPr>
      </p:pic>
      <p:grpSp>
        <p:nvGrpSpPr>
          <p:cNvPr id="41" name="Group 40">
            <a:extLst>
              <a:ext uri="{FF2B5EF4-FFF2-40B4-BE49-F238E27FC236}">
                <a16:creationId xmlns:a16="http://schemas.microsoft.com/office/drawing/2014/main" id="{113A3ADD-69DA-9747-B022-76F1D3A9E94E}"/>
              </a:ext>
            </a:extLst>
          </p:cNvPr>
          <p:cNvGrpSpPr>
            <a:grpSpLocks noChangeAspect="1"/>
          </p:cNvGrpSpPr>
          <p:nvPr/>
        </p:nvGrpSpPr>
        <p:grpSpPr>
          <a:xfrm>
            <a:off x="8767397" y="5918008"/>
            <a:ext cx="914400" cy="529139"/>
            <a:chOff x="7894789" y="4598072"/>
            <a:chExt cx="468550" cy="266152"/>
          </a:xfrm>
        </p:grpSpPr>
        <p:pic>
          <p:nvPicPr>
            <p:cNvPr id="42" name="Graphic 41" descr="Books">
              <a:extLst>
                <a:ext uri="{FF2B5EF4-FFF2-40B4-BE49-F238E27FC236}">
                  <a16:creationId xmlns:a16="http://schemas.microsoft.com/office/drawing/2014/main" id="{AD4F778F-F9C3-752F-F7C4-30096FBE40CA}"/>
                </a:ext>
              </a:extLst>
            </p:cNvPr>
            <p:cNvPicPr>
              <a:picLocks noChangeAspect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2"/>
                </a:ext>
              </a:extLst>
            </a:blip>
            <a:stretch>
              <a:fillRect/>
            </a:stretch>
          </p:blipFill>
          <p:spPr>
            <a:xfrm>
              <a:off x="7894789" y="4598072"/>
              <a:ext cx="265171" cy="266152"/>
            </a:xfrm>
            <a:prstGeom prst="rect">
              <a:avLst/>
            </a:prstGeom>
          </p:spPr>
        </p:pic>
        <p:pic>
          <p:nvPicPr>
            <p:cNvPr id="43" name="Graphic 42" descr="Microscope">
              <a:extLst>
                <a:ext uri="{FF2B5EF4-FFF2-40B4-BE49-F238E27FC236}">
                  <a16:creationId xmlns:a16="http://schemas.microsoft.com/office/drawing/2014/main" id="{621423A7-F276-BE68-F72E-ED0FFA41473A}"/>
                </a:ext>
              </a:extLst>
            </p:cNvPr>
            <p:cNvPicPr>
              <a:picLocks noChangeAspect="1"/>
            </p:cNvPicPr>
            <p:nvPr/>
          </p:nvPicPr>
          <p:blipFill>
            <a:blip r:embed="rId4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4"/>
                </a:ext>
              </a:extLst>
            </a:blip>
            <a:stretch>
              <a:fillRect/>
            </a:stretch>
          </p:blipFill>
          <p:spPr>
            <a:xfrm>
              <a:off x="8098168" y="4598072"/>
              <a:ext cx="265171" cy="266152"/>
            </a:xfrm>
            <a:prstGeom prst="rect">
              <a:avLst/>
            </a:prstGeom>
          </p:spPr>
        </p:pic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34535FFA-A954-3B9D-F61A-5944FECECF60}"/>
              </a:ext>
            </a:extLst>
          </p:cNvPr>
          <p:cNvGrpSpPr>
            <a:grpSpLocks noChangeAspect="1"/>
          </p:cNvGrpSpPr>
          <p:nvPr/>
        </p:nvGrpSpPr>
        <p:grpSpPr>
          <a:xfrm>
            <a:off x="4271017" y="2498847"/>
            <a:ext cx="1167757" cy="671912"/>
            <a:chOff x="3675108" y="3888921"/>
            <a:chExt cx="648126" cy="397287"/>
          </a:xfrm>
        </p:grpSpPr>
        <p:pic>
          <p:nvPicPr>
            <p:cNvPr id="45" name="Graphic 44" descr="Puzzle pieces">
              <a:extLst>
                <a:ext uri="{FF2B5EF4-FFF2-40B4-BE49-F238E27FC236}">
                  <a16:creationId xmlns:a16="http://schemas.microsoft.com/office/drawing/2014/main" id="{4A2F883B-01AA-58BF-BA54-B7DC646FCE33}"/>
                </a:ext>
              </a:extLst>
            </p:cNvPr>
            <p:cNvPicPr>
              <a:picLocks noChangeAspect="1"/>
            </p:cNvPicPr>
            <p:nvPr/>
          </p:nvPicPr>
          <p:blipFill>
            <a:blip r:embed="rId4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6"/>
                </a:ext>
              </a:extLst>
            </a:blip>
            <a:stretch>
              <a:fillRect/>
            </a:stretch>
          </p:blipFill>
          <p:spPr>
            <a:xfrm>
              <a:off x="3957474" y="3888921"/>
              <a:ext cx="365760" cy="365760"/>
            </a:xfrm>
            <a:prstGeom prst="rect">
              <a:avLst/>
            </a:prstGeom>
          </p:spPr>
        </p:pic>
        <p:pic>
          <p:nvPicPr>
            <p:cNvPr id="46" name="Graphic 13" descr="Head with Gears">
              <a:extLst>
                <a:ext uri="{FF2B5EF4-FFF2-40B4-BE49-F238E27FC236}">
                  <a16:creationId xmlns:a16="http://schemas.microsoft.com/office/drawing/2014/main" id="{6CDA5C7B-F488-8CCF-63CB-EEBBE54DF2BE}"/>
                </a:ext>
              </a:extLst>
            </p:cNvPr>
            <p:cNvPicPr>
              <a:picLocks noChangeAspect="1"/>
            </p:cNvPicPr>
            <p:nvPr/>
          </p:nvPicPr>
          <p:blipFill>
            <a:blip r:embed="rId4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8"/>
                </a:ext>
              </a:extLst>
            </a:blip>
            <a:stretch>
              <a:fillRect/>
            </a:stretch>
          </p:blipFill>
          <p:spPr>
            <a:xfrm>
              <a:off x="3675108" y="3920448"/>
              <a:ext cx="365760" cy="365760"/>
            </a:xfrm>
            <a:prstGeom prst="rect">
              <a:avLst/>
            </a:prstGeom>
          </p:spPr>
        </p:pic>
      </p:grpSp>
      <p:pic>
        <p:nvPicPr>
          <p:cNvPr id="47" name="Picture 46">
            <a:extLst>
              <a:ext uri="{FF2B5EF4-FFF2-40B4-BE49-F238E27FC236}">
                <a16:creationId xmlns:a16="http://schemas.microsoft.com/office/drawing/2014/main" id="{41DCEA6A-059A-88E7-DF9D-6AD8E1022C9B}"/>
              </a:ext>
            </a:extLst>
          </p:cNvPr>
          <p:cNvPicPr>
            <a:picLocks noChangeAspect="1"/>
          </p:cNvPicPr>
          <p:nvPr/>
        </p:nvPicPr>
        <p:blipFill>
          <a:blip r:embed="rId4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gray">
          <a:xfrm>
            <a:off x="4421549" y="1746228"/>
            <a:ext cx="677555" cy="677555"/>
          </a:xfrm>
          <a:prstGeom prst="rect">
            <a:avLst/>
          </a:prstGeom>
        </p:spPr>
      </p:pic>
      <p:pic>
        <p:nvPicPr>
          <p:cNvPr id="48" name="Picture 47" descr="Icon&#10;&#10;Description automatically generated">
            <a:extLst>
              <a:ext uri="{FF2B5EF4-FFF2-40B4-BE49-F238E27FC236}">
                <a16:creationId xmlns:a16="http://schemas.microsoft.com/office/drawing/2014/main" id="{9B313EE6-D1BE-B58C-F91B-4F4ED31A6CAF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3049" y="2421773"/>
            <a:ext cx="609601" cy="609601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103909B3-DA7C-4658-86D0-C899B053D773}"/>
              </a:ext>
            </a:extLst>
          </p:cNvPr>
          <p:cNvPicPr>
            <a:picLocks noChangeAspect="1"/>
          </p:cNvPicPr>
          <p:nvPr/>
        </p:nvPicPr>
        <p:blipFill>
          <a:blip r:embed="rId5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gray">
          <a:xfrm>
            <a:off x="11192086" y="1604467"/>
            <a:ext cx="609601" cy="609601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3875CB63-28B5-E05A-198B-98CCDDA0CD28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gray">
          <a:xfrm>
            <a:off x="10202073" y="1816412"/>
            <a:ext cx="609601" cy="609601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EA6A6F70-FE50-FC4B-2EAF-349F5C3B0CEB}"/>
              </a:ext>
            </a:extLst>
          </p:cNvPr>
          <p:cNvPicPr>
            <a:picLocks noChangeAspect="1"/>
          </p:cNvPicPr>
          <p:nvPr/>
        </p:nvPicPr>
        <p:blipFill>
          <a:blip r:embed="rId5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gray">
          <a:xfrm>
            <a:off x="11184623" y="930207"/>
            <a:ext cx="609601" cy="609601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BCA95285-BB2C-5602-A20D-46F5D5364084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 bwMode="gray">
          <a:xfrm>
            <a:off x="11265812" y="2774473"/>
            <a:ext cx="609601" cy="609601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31274F9B-A7B0-3E53-77CB-FF6FF643EEB7}"/>
              </a:ext>
            </a:extLst>
          </p:cNvPr>
          <p:cNvPicPr>
            <a:picLocks noChangeAspect="1"/>
          </p:cNvPicPr>
          <p:nvPr/>
        </p:nvPicPr>
        <p:blipFill>
          <a:blip r:embed="rId5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 bwMode="gray">
          <a:xfrm>
            <a:off x="11562484" y="3460500"/>
            <a:ext cx="609601" cy="609601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9D64E13A-2E8A-7660-C179-341178F8D483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 bwMode="gray">
          <a:xfrm>
            <a:off x="11570612" y="3929311"/>
            <a:ext cx="609601" cy="609601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0B9A4423-135E-3800-10AC-500F93E17D24}"/>
              </a:ext>
            </a:extLst>
          </p:cNvPr>
          <p:cNvPicPr>
            <a:picLocks noChangeAspect="1"/>
          </p:cNvPicPr>
          <p:nvPr/>
        </p:nvPicPr>
        <p:blipFill>
          <a:blip r:embed="rId5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 bwMode="gray">
          <a:xfrm>
            <a:off x="11548906" y="4744361"/>
            <a:ext cx="609601" cy="609601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1D6CDCB8-68FD-405B-060F-C88F204514C8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 bwMode="gray">
          <a:xfrm>
            <a:off x="11489423" y="5798306"/>
            <a:ext cx="609601" cy="609601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5EBAEFB9-D9E1-45E1-4255-1F4AE476B099}"/>
              </a:ext>
            </a:extLst>
          </p:cNvPr>
          <p:cNvPicPr>
            <a:picLocks noChangeAspect="1"/>
          </p:cNvPicPr>
          <p:nvPr/>
        </p:nvPicPr>
        <p:blipFill>
          <a:blip r:embed="rId5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 bwMode="gray">
          <a:xfrm>
            <a:off x="6939706" y="3383929"/>
            <a:ext cx="609601" cy="609601"/>
          </a:xfrm>
          <a:prstGeom prst="rect">
            <a:avLst/>
          </a:prstGeom>
        </p:spPr>
      </p:pic>
      <p:pic>
        <p:nvPicPr>
          <p:cNvPr id="58" name="Graphic 57" descr="Database">
            <a:extLst>
              <a:ext uri="{FF2B5EF4-FFF2-40B4-BE49-F238E27FC236}">
                <a16:creationId xmlns:a16="http://schemas.microsoft.com/office/drawing/2014/main" id="{750A057F-B403-A263-D5FB-27820A3622F2}"/>
              </a:ext>
            </a:extLst>
          </p:cNvPr>
          <p:cNvPicPr>
            <a:picLocks noChangeAspect="1"/>
          </p:cNvPicPr>
          <p:nvPr/>
        </p:nvPicPr>
        <p:blipFill>
          <a:blip r:embed="rId5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0"/>
              </a:ext>
            </a:extLst>
          </a:blip>
          <a:stretch>
            <a:fillRect/>
          </a:stretch>
        </p:blipFill>
        <p:spPr>
          <a:xfrm>
            <a:off x="9837325" y="5786291"/>
            <a:ext cx="532468" cy="534437"/>
          </a:xfrm>
          <a:prstGeom prst="rect">
            <a:avLst/>
          </a:prstGeom>
        </p:spPr>
      </p:pic>
      <p:pic>
        <p:nvPicPr>
          <p:cNvPr id="59" name="Graphic 58" descr="Cloud outline">
            <a:extLst>
              <a:ext uri="{FF2B5EF4-FFF2-40B4-BE49-F238E27FC236}">
                <a16:creationId xmlns:a16="http://schemas.microsoft.com/office/drawing/2014/main" id="{921818E6-D97F-E24E-D022-3D502CA77AEC}"/>
              </a:ext>
            </a:extLst>
          </p:cNvPr>
          <p:cNvPicPr>
            <a:picLocks noChangeAspect="1"/>
          </p:cNvPicPr>
          <p:nvPr/>
        </p:nvPicPr>
        <p:blipFill>
          <a:blip r:embed="rId61">
            <a:extLst>
              <a:ext uri="{96DAC541-7B7A-43D3-8B79-37D633B846F1}">
                <asvg:svgBlip xmlns:asvg="http://schemas.microsoft.com/office/drawing/2016/SVG/main" r:embed="rId62"/>
              </a:ext>
            </a:extLst>
          </a:blip>
          <a:stretch>
            <a:fillRect/>
          </a:stretch>
        </p:blipFill>
        <p:spPr>
          <a:xfrm>
            <a:off x="10473552" y="5666746"/>
            <a:ext cx="792260" cy="792260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E3ACB51-8B97-5DD9-AB72-6DDECAB7D64B}"/>
              </a:ext>
            </a:extLst>
          </p:cNvPr>
          <p:cNvSpPr/>
          <p:nvPr/>
        </p:nvSpPr>
        <p:spPr>
          <a:xfrm>
            <a:off x="980084" y="4257413"/>
            <a:ext cx="502920" cy="502920"/>
          </a:xfrm>
          <a:prstGeom prst="roundRect">
            <a:avLst/>
          </a:prstGeom>
          <a:solidFill>
            <a:srgbClr val="1E3679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Graphic 2" descr="Statistics with solid fill">
            <a:extLst>
              <a:ext uri="{FF2B5EF4-FFF2-40B4-BE49-F238E27FC236}">
                <a16:creationId xmlns:a16="http://schemas.microsoft.com/office/drawing/2014/main" id="{FE451D8B-B7F2-25BC-FA71-3B05D2F7089A}"/>
              </a:ext>
            </a:extLst>
          </p:cNvPr>
          <p:cNvPicPr>
            <a:picLocks noChangeAspect="1"/>
          </p:cNvPicPr>
          <p:nvPr/>
        </p:nvPicPr>
        <p:blipFill>
          <a:blip r:embed="rId6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4"/>
              </a:ext>
            </a:extLst>
          </a:blip>
          <a:stretch>
            <a:fillRect/>
          </a:stretch>
        </p:blipFill>
        <p:spPr>
          <a:xfrm>
            <a:off x="1045648" y="4322977"/>
            <a:ext cx="371791" cy="371791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D5D7995-9EC4-483A-0300-757C89AB0D03}"/>
              </a:ext>
            </a:extLst>
          </p:cNvPr>
          <p:cNvSpPr/>
          <p:nvPr/>
        </p:nvSpPr>
        <p:spPr>
          <a:xfrm>
            <a:off x="398901" y="4257413"/>
            <a:ext cx="502920" cy="502920"/>
          </a:xfrm>
          <a:prstGeom prst="roundRect">
            <a:avLst/>
          </a:prstGeom>
          <a:solidFill>
            <a:srgbClr val="1E3679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Graphic 6" descr="Bar graph with upward trend with solid fill">
            <a:extLst>
              <a:ext uri="{FF2B5EF4-FFF2-40B4-BE49-F238E27FC236}">
                <a16:creationId xmlns:a16="http://schemas.microsoft.com/office/drawing/2014/main" id="{75F00308-9B6C-1874-6CCF-FBB8AAE50215}"/>
              </a:ext>
            </a:extLst>
          </p:cNvPr>
          <p:cNvPicPr>
            <a:picLocks noChangeAspect="1"/>
          </p:cNvPicPr>
          <p:nvPr/>
        </p:nvPicPr>
        <p:blipFill>
          <a:blip r:embed="rId6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6"/>
              </a:ext>
            </a:extLst>
          </a:blip>
          <a:stretch>
            <a:fillRect/>
          </a:stretch>
        </p:blipFill>
        <p:spPr>
          <a:xfrm>
            <a:off x="479185" y="4336273"/>
            <a:ext cx="327095" cy="327095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51D98264-B230-35C4-362F-796623DAA3AA}"/>
              </a:ext>
            </a:extLst>
          </p:cNvPr>
          <p:cNvGrpSpPr/>
          <p:nvPr/>
        </p:nvGrpSpPr>
        <p:grpSpPr>
          <a:xfrm>
            <a:off x="193118" y="825239"/>
            <a:ext cx="1658508" cy="595312"/>
            <a:chOff x="4366589" y="2665962"/>
            <a:chExt cx="1287591" cy="595312"/>
          </a:xfrm>
          <a:effectLst/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9DECE50A-539F-FBAA-0699-FDC46F90741C}"/>
                </a:ext>
              </a:extLst>
            </p:cNvPr>
            <p:cNvSpPr/>
            <p:nvPr/>
          </p:nvSpPr>
          <p:spPr>
            <a:xfrm>
              <a:off x="4366589" y="2665962"/>
              <a:ext cx="1287591" cy="595312"/>
            </a:xfrm>
            <a:prstGeom prst="roundRect">
              <a:avLst>
                <a:gd name="adj" fmla="val 50000"/>
              </a:avLst>
            </a:prstGeom>
            <a:solidFill>
              <a:srgbClr val="1E3679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2400" dirty="0">
                  <a:latin typeface="Arial" panose="020B0604020202020204" pitchFamily="34" charset="0"/>
                  <a:cs typeface="Arial" panose="020B0604020202020204" pitchFamily="34" charset="0"/>
                </a:rPr>
                <a:t>Filters</a:t>
              </a:r>
              <a:r>
                <a:rPr lang="en-GB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</a:p>
          </p:txBody>
        </p:sp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4C297E36-B68C-2912-3D57-3E02AD7EFFC2}"/>
                </a:ext>
              </a:extLst>
            </p:cNvPr>
            <p:cNvPicPr>
              <a:picLocks/>
            </p:cNvPicPr>
            <p:nvPr/>
          </p:nvPicPr>
          <p:blipFill>
            <a:blip r:embed="rId6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8"/>
                </a:ext>
              </a:extLst>
            </a:blip>
            <a:stretch>
              <a:fillRect/>
            </a:stretch>
          </p:blipFill>
          <p:spPr>
            <a:xfrm>
              <a:off x="5234997" y="2768446"/>
              <a:ext cx="305257" cy="393192"/>
            </a:xfrm>
            <a:prstGeom prst="rect">
              <a:avLst/>
            </a:prstGeom>
          </p:spPr>
        </p:pic>
      </p:grp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4A645E04-2C97-0A3C-6592-E38D2FC5E4DD}"/>
              </a:ext>
            </a:extLst>
          </p:cNvPr>
          <p:cNvSpPr/>
          <p:nvPr/>
        </p:nvSpPr>
        <p:spPr>
          <a:xfrm>
            <a:off x="169439" y="1470376"/>
            <a:ext cx="1682187" cy="595312"/>
          </a:xfrm>
          <a:prstGeom prst="roundRect">
            <a:avLst>
              <a:gd name="adj" fmla="val 50000"/>
            </a:avLst>
          </a:prstGeom>
          <a:solidFill>
            <a:srgbClr val="1E3679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100" dirty="0">
                <a:latin typeface="Arial" panose="020B0604020202020204" pitchFamily="34" charset="0"/>
                <a:cs typeface="Arial" panose="020B0604020202020204" pitchFamily="34" charset="0"/>
              </a:rPr>
              <a:t>Contents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3F89712C-9B9F-6545-8E2B-DD24F083D725}"/>
              </a:ext>
            </a:extLst>
          </p:cNvPr>
          <p:cNvSpPr/>
          <p:nvPr/>
        </p:nvSpPr>
        <p:spPr>
          <a:xfrm>
            <a:off x="161633" y="2091634"/>
            <a:ext cx="1682187" cy="595312"/>
          </a:xfrm>
          <a:prstGeom prst="roundRect">
            <a:avLst>
              <a:gd name="adj" fmla="val 50000"/>
            </a:avLst>
          </a:prstGeom>
          <a:solidFill>
            <a:srgbClr val="1E3679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100" dirty="0">
                <a:latin typeface="Arial" panose="020B0604020202020204" pitchFamily="34" charset="0"/>
                <a:cs typeface="Arial" panose="020B0604020202020204" pitchFamily="34" charset="0"/>
              </a:rPr>
              <a:t>Deep Dive</a:t>
            </a:r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E2F47FB3-498F-A34C-E603-044E3622A403}"/>
              </a:ext>
            </a:extLst>
          </p:cNvPr>
          <p:cNvSpPr/>
          <p:nvPr/>
        </p:nvSpPr>
        <p:spPr>
          <a:xfrm>
            <a:off x="161633" y="2753290"/>
            <a:ext cx="1682187" cy="595312"/>
          </a:xfrm>
          <a:prstGeom prst="roundRect">
            <a:avLst>
              <a:gd name="adj" fmla="val 50000"/>
            </a:avLst>
          </a:prstGeom>
          <a:solidFill>
            <a:srgbClr val="1E3679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Information</a:t>
            </a:r>
          </a:p>
        </p:txBody>
      </p:sp>
      <p:pic>
        <p:nvPicPr>
          <p:cNvPr id="61" name="Graphic 60" descr="Research">
            <a:extLst>
              <a:ext uri="{FF2B5EF4-FFF2-40B4-BE49-F238E27FC236}">
                <a16:creationId xmlns:a16="http://schemas.microsoft.com/office/drawing/2014/main" id="{C0B65AF0-FDB2-8765-43BF-97FBA725E4EC}"/>
              </a:ext>
            </a:extLst>
          </p:cNvPr>
          <p:cNvPicPr>
            <a:picLocks noChangeAspect="1"/>
          </p:cNvPicPr>
          <p:nvPr/>
        </p:nvPicPr>
        <p:blipFill>
          <a:blip r:embed="rId6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0"/>
              </a:ext>
            </a:extLst>
          </a:blip>
          <a:stretch>
            <a:fillRect/>
          </a:stretch>
        </p:blipFill>
        <p:spPr>
          <a:xfrm>
            <a:off x="1633691" y="4312276"/>
            <a:ext cx="393192" cy="393192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98BA3F7F-8D33-D112-BFE5-496934C9BF2F}"/>
              </a:ext>
            </a:extLst>
          </p:cNvPr>
          <p:cNvGrpSpPr/>
          <p:nvPr/>
        </p:nvGrpSpPr>
        <p:grpSpPr>
          <a:xfrm>
            <a:off x="949455" y="4847103"/>
            <a:ext cx="502920" cy="502920"/>
            <a:chOff x="949455" y="4847103"/>
            <a:chExt cx="502920" cy="502920"/>
          </a:xfrm>
        </p:grpSpPr>
        <p:sp>
          <p:nvSpPr>
            <p:cNvPr id="64" name="Rectangle: Rounded Corners 63">
              <a:extLst>
                <a:ext uri="{FF2B5EF4-FFF2-40B4-BE49-F238E27FC236}">
                  <a16:creationId xmlns:a16="http://schemas.microsoft.com/office/drawing/2014/main" id="{446E36E1-193A-092A-B0D4-F2ACF1717C19}"/>
                </a:ext>
              </a:extLst>
            </p:cNvPr>
            <p:cNvSpPr/>
            <p:nvPr/>
          </p:nvSpPr>
          <p:spPr>
            <a:xfrm>
              <a:off x="949455" y="4847103"/>
              <a:ext cx="502920" cy="502920"/>
            </a:xfrm>
            <a:prstGeom prst="roundRect">
              <a:avLst/>
            </a:prstGeom>
            <a:solidFill>
              <a:srgbClr val="F2614B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GB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65" name="Graphic 64" descr="Statistics with solid fill">
              <a:extLst>
                <a:ext uri="{FF2B5EF4-FFF2-40B4-BE49-F238E27FC236}">
                  <a16:creationId xmlns:a16="http://schemas.microsoft.com/office/drawing/2014/main" id="{62010AA6-C579-1227-32E3-C558CECC2C5F}"/>
                </a:ext>
              </a:extLst>
            </p:cNvPr>
            <p:cNvPicPr>
              <a:picLocks noChangeAspect="1"/>
            </p:cNvPicPr>
            <p:nvPr/>
          </p:nvPicPr>
          <p:blipFill>
            <a:blip r:embed="rId7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2"/>
                </a:ext>
              </a:extLst>
            </a:blip>
            <a:stretch>
              <a:fillRect/>
            </a:stretch>
          </p:blipFill>
          <p:spPr>
            <a:xfrm>
              <a:off x="1015018" y="4912666"/>
              <a:ext cx="384048" cy="384048"/>
            </a:xfrm>
            <a:prstGeom prst="rect">
              <a:avLst/>
            </a:prstGeom>
          </p:spPr>
        </p:pic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1C824230-73FD-3AFF-9EB5-D5129B8A507E}"/>
              </a:ext>
            </a:extLst>
          </p:cNvPr>
          <p:cNvGrpSpPr/>
          <p:nvPr/>
        </p:nvGrpSpPr>
        <p:grpSpPr>
          <a:xfrm>
            <a:off x="368272" y="4847103"/>
            <a:ext cx="502920" cy="502920"/>
            <a:chOff x="368272" y="4847103"/>
            <a:chExt cx="502920" cy="502920"/>
          </a:xfrm>
        </p:grpSpPr>
        <p:sp>
          <p:nvSpPr>
            <p:cNvPr id="66" name="Rectangle: Rounded Corners 65">
              <a:extLst>
                <a:ext uri="{FF2B5EF4-FFF2-40B4-BE49-F238E27FC236}">
                  <a16:creationId xmlns:a16="http://schemas.microsoft.com/office/drawing/2014/main" id="{6BA1D88A-1500-1550-B136-2DB8311E6C93}"/>
                </a:ext>
              </a:extLst>
            </p:cNvPr>
            <p:cNvSpPr/>
            <p:nvPr/>
          </p:nvSpPr>
          <p:spPr>
            <a:xfrm>
              <a:off x="368272" y="4847103"/>
              <a:ext cx="502920" cy="502920"/>
            </a:xfrm>
            <a:prstGeom prst="roundRect">
              <a:avLst/>
            </a:prstGeom>
            <a:solidFill>
              <a:srgbClr val="F2614B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GB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67" name="Graphic 66" descr="Bar graph with upward trend with solid fill">
              <a:extLst>
                <a:ext uri="{FF2B5EF4-FFF2-40B4-BE49-F238E27FC236}">
                  <a16:creationId xmlns:a16="http://schemas.microsoft.com/office/drawing/2014/main" id="{89EAAC71-AED0-C8D7-C303-55D9B80CE497}"/>
                </a:ext>
              </a:extLst>
            </p:cNvPr>
            <p:cNvPicPr>
              <a:picLocks noChangeAspect="1"/>
            </p:cNvPicPr>
            <p:nvPr/>
          </p:nvPicPr>
          <p:blipFill>
            <a:blip r:embed="rId7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4"/>
                </a:ext>
              </a:extLst>
            </a:blip>
            <a:stretch>
              <a:fillRect/>
            </a:stretch>
          </p:blipFill>
          <p:spPr>
            <a:xfrm>
              <a:off x="438910" y="4944345"/>
              <a:ext cx="357724" cy="327095"/>
            </a:xfrm>
            <a:prstGeom prst="rect">
              <a:avLst/>
            </a:prstGeom>
          </p:spPr>
        </p:pic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0249E39F-1E0D-7524-256F-3793C2F7685D}"/>
              </a:ext>
            </a:extLst>
          </p:cNvPr>
          <p:cNvGrpSpPr/>
          <p:nvPr/>
        </p:nvGrpSpPr>
        <p:grpSpPr>
          <a:xfrm>
            <a:off x="1534559" y="4847941"/>
            <a:ext cx="502920" cy="502920"/>
            <a:chOff x="1534559" y="4847941"/>
            <a:chExt cx="502920" cy="502920"/>
          </a:xfrm>
        </p:grpSpPr>
        <p:sp>
          <p:nvSpPr>
            <p:cNvPr id="63" name="Rectangle: Rounded Corners 62">
              <a:extLst>
                <a:ext uri="{FF2B5EF4-FFF2-40B4-BE49-F238E27FC236}">
                  <a16:creationId xmlns:a16="http://schemas.microsoft.com/office/drawing/2014/main" id="{7853273B-C8C9-7EFE-8965-EEB88662208C}"/>
                </a:ext>
              </a:extLst>
            </p:cNvPr>
            <p:cNvSpPr/>
            <p:nvPr/>
          </p:nvSpPr>
          <p:spPr>
            <a:xfrm>
              <a:off x="1534559" y="4847941"/>
              <a:ext cx="502920" cy="502920"/>
            </a:xfrm>
            <a:prstGeom prst="roundRect">
              <a:avLst/>
            </a:prstGeom>
            <a:solidFill>
              <a:srgbClr val="F2614B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GB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68" name="Graphic 67" descr="Research">
              <a:extLst>
                <a:ext uri="{FF2B5EF4-FFF2-40B4-BE49-F238E27FC236}">
                  <a16:creationId xmlns:a16="http://schemas.microsoft.com/office/drawing/2014/main" id="{CA2AE569-D81A-4960-4024-60253A64E1B7}"/>
                </a:ext>
              </a:extLst>
            </p:cNvPr>
            <p:cNvPicPr>
              <a:picLocks noChangeAspect="1"/>
            </p:cNvPicPr>
            <p:nvPr/>
          </p:nvPicPr>
          <p:blipFill>
            <a:blip r:embed="rId7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6"/>
                </a:ext>
              </a:extLst>
            </a:blip>
            <a:stretch>
              <a:fillRect/>
            </a:stretch>
          </p:blipFill>
          <p:spPr>
            <a:xfrm>
              <a:off x="1603062" y="4911297"/>
              <a:ext cx="393192" cy="393192"/>
            </a:xfrm>
            <a:prstGeom prst="rect">
              <a:avLst/>
            </a:prstGeom>
          </p:spPr>
        </p:pic>
      </p:grp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60167832-F5A1-8A68-4DC0-0B51C45A0FDC}"/>
              </a:ext>
            </a:extLst>
          </p:cNvPr>
          <p:cNvSpPr/>
          <p:nvPr/>
        </p:nvSpPr>
        <p:spPr>
          <a:xfrm>
            <a:off x="1525474" y="5454368"/>
            <a:ext cx="502920" cy="502920"/>
          </a:xfrm>
          <a:prstGeom prst="roundRect">
            <a:avLst/>
          </a:prstGeom>
          <a:solidFill>
            <a:srgbClr val="74B8E7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D9FBBBC2-7BF3-89BB-506A-F52FEE2C6EB2}"/>
              </a:ext>
            </a:extLst>
          </p:cNvPr>
          <p:cNvGrpSpPr/>
          <p:nvPr/>
        </p:nvGrpSpPr>
        <p:grpSpPr>
          <a:xfrm>
            <a:off x="940370" y="5453530"/>
            <a:ext cx="502920" cy="502920"/>
            <a:chOff x="940370" y="5453530"/>
            <a:chExt cx="502920" cy="502920"/>
          </a:xfrm>
        </p:grpSpPr>
        <p:sp>
          <p:nvSpPr>
            <p:cNvPr id="70" name="Rectangle: Rounded Corners 69">
              <a:extLst>
                <a:ext uri="{FF2B5EF4-FFF2-40B4-BE49-F238E27FC236}">
                  <a16:creationId xmlns:a16="http://schemas.microsoft.com/office/drawing/2014/main" id="{1E229D1F-CCDD-13C4-0449-46037C411EB1}"/>
                </a:ext>
              </a:extLst>
            </p:cNvPr>
            <p:cNvSpPr/>
            <p:nvPr/>
          </p:nvSpPr>
          <p:spPr>
            <a:xfrm>
              <a:off x="940370" y="5453530"/>
              <a:ext cx="502920" cy="502920"/>
            </a:xfrm>
            <a:prstGeom prst="roundRect">
              <a:avLst/>
            </a:prstGeom>
            <a:solidFill>
              <a:srgbClr val="74B8E7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GB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71" name="Graphic 70" descr="Statistics with solid fill">
              <a:extLst>
                <a:ext uri="{FF2B5EF4-FFF2-40B4-BE49-F238E27FC236}">
                  <a16:creationId xmlns:a16="http://schemas.microsoft.com/office/drawing/2014/main" id="{5908054F-68B2-052A-0327-42C1D5455CD5}"/>
                </a:ext>
              </a:extLst>
            </p:cNvPr>
            <p:cNvPicPr>
              <a:picLocks noChangeAspect="1"/>
            </p:cNvPicPr>
            <p:nvPr/>
          </p:nvPicPr>
          <p:blipFill>
            <a:blip r:embed="rId7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8"/>
                </a:ext>
              </a:extLst>
            </a:blip>
            <a:stretch>
              <a:fillRect/>
            </a:stretch>
          </p:blipFill>
          <p:spPr>
            <a:xfrm>
              <a:off x="1005933" y="5519093"/>
              <a:ext cx="384048" cy="384048"/>
            </a:xfrm>
            <a:prstGeom prst="rect">
              <a:avLst/>
            </a:prstGeom>
          </p:spPr>
        </p:pic>
      </p:grp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id="{CF23C92F-0235-D1C0-C82A-0E7594603A48}"/>
              </a:ext>
            </a:extLst>
          </p:cNvPr>
          <p:cNvSpPr/>
          <p:nvPr/>
        </p:nvSpPr>
        <p:spPr>
          <a:xfrm>
            <a:off x="359187" y="5453530"/>
            <a:ext cx="502920" cy="502920"/>
          </a:xfrm>
          <a:prstGeom prst="roundRect">
            <a:avLst/>
          </a:prstGeom>
          <a:solidFill>
            <a:srgbClr val="74B8E7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3" name="Graphic 72" descr="Bar graph with upward trend with solid fill">
            <a:extLst>
              <a:ext uri="{FF2B5EF4-FFF2-40B4-BE49-F238E27FC236}">
                <a16:creationId xmlns:a16="http://schemas.microsoft.com/office/drawing/2014/main" id="{8EEC6C57-3CA6-E86F-FE6A-C6D8F6C70F24}"/>
              </a:ext>
            </a:extLst>
          </p:cNvPr>
          <p:cNvPicPr>
            <a:picLocks/>
          </p:cNvPicPr>
          <p:nvPr/>
        </p:nvPicPr>
        <p:blipFill>
          <a:blip r:embed="rId7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0"/>
              </a:ext>
            </a:extLst>
          </a:blip>
          <a:stretch>
            <a:fillRect/>
          </a:stretch>
        </p:blipFill>
        <p:spPr>
          <a:xfrm>
            <a:off x="430828" y="5561701"/>
            <a:ext cx="356616" cy="329184"/>
          </a:xfrm>
          <a:prstGeom prst="rect">
            <a:avLst/>
          </a:prstGeom>
        </p:spPr>
      </p:pic>
      <p:pic>
        <p:nvPicPr>
          <p:cNvPr id="74" name="Graphic 73" descr="Research">
            <a:extLst>
              <a:ext uri="{FF2B5EF4-FFF2-40B4-BE49-F238E27FC236}">
                <a16:creationId xmlns:a16="http://schemas.microsoft.com/office/drawing/2014/main" id="{EF77FED1-A2D3-6CAF-A13C-3047460657CB}"/>
              </a:ext>
            </a:extLst>
          </p:cNvPr>
          <p:cNvPicPr>
            <a:picLocks noChangeAspect="1"/>
          </p:cNvPicPr>
          <p:nvPr/>
        </p:nvPicPr>
        <p:blipFill>
          <a:blip r:embed="rId8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2"/>
              </a:ext>
            </a:extLst>
          </a:blip>
          <a:stretch>
            <a:fillRect/>
          </a:stretch>
        </p:blipFill>
        <p:spPr>
          <a:xfrm>
            <a:off x="1593977" y="5517724"/>
            <a:ext cx="393192" cy="393192"/>
          </a:xfrm>
          <a:prstGeom prst="rect">
            <a:avLst/>
          </a:prstGeom>
        </p:spPr>
      </p:pic>
      <p:grpSp>
        <p:nvGrpSpPr>
          <p:cNvPr id="75" name="Group 74">
            <a:extLst>
              <a:ext uri="{FF2B5EF4-FFF2-40B4-BE49-F238E27FC236}">
                <a16:creationId xmlns:a16="http://schemas.microsoft.com/office/drawing/2014/main" id="{7574FDE2-8301-5D64-CB49-BAD5CA0D4386}"/>
              </a:ext>
            </a:extLst>
          </p:cNvPr>
          <p:cNvGrpSpPr/>
          <p:nvPr/>
        </p:nvGrpSpPr>
        <p:grpSpPr>
          <a:xfrm>
            <a:off x="1968528" y="825239"/>
            <a:ext cx="1682496" cy="595312"/>
            <a:chOff x="4366589" y="2665962"/>
            <a:chExt cx="1287591" cy="595312"/>
          </a:xfrm>
          <a:solidFill>
            <a:srgbClr val="2B4570"/>
          </a:solidFill>
          <a:effectLst/>
        </p:grpSpPr>
        <p:sp>
          <p:nvSpPr>
            <p:cNvPr id="76" name="Rectangle: Rounded Corners 75">
              <a:extLst>
                <a:ext uri="{FF2B5EF4-FFF2-40B4-BE49-F238E27FC236}">
                  <a16:creationId xmlns:a16="http://schemas.microsoft.com/office/drawing/2014/main" id="{146B6A84-C52F-8AFE-D1C5-D29426AB2FD6}"/>
                </a:ext>
              </a:extLst>
            </p:cNvPr>
            <p:cNvSpPr/>
            <p:nvPr/>
          </p:nvSpPr>
          <p:spPr>
            <a:xfrm>
              <a:off x="4366589" y="2665962"/>
              <a:ext cx="1287591" cy="595312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2100" dirty="0">
                  <a:latin typeface="Arial" panose="020B0604020202020204" pitchFamily="34" charset="0"/>
                  <a:cs typeface="Arial" panose="020B0604020202020204" pitchFamily="34" charset="0"/>
                </a:rPr>
                <a:t> Filters</a:t>
              </a:r>
              <a:r>
                <a:rPr lang="en-GB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</a:p>
          </p:txBody>
        </p:sp>
        <p:pic>
          <p:nvPicPr>
            <p:cNvPr id="77" name="Graphic 76">
              <a:extLst>
                <a:ext uri="{FF2B5EF4-FFF2-40B4-BE49-F238E27FC236}">
                  <a16:creationId xmlns:a16="http://schemas.microsoft.com/office/drawing/2014/main" id="{66CB59B9-D974-21CA-3FE4-8E11D498A4DA}"/>
                </a:ext>
              </a:extLst>
            </p:cNvPr>
            <p:cNvPicPr>
              <a:picLocks/>
            </p:cNvPicPr>
            <p:nvPr/>
          </p:nvPicPr>
          <p:blipFill>
            <a:blip r:embed="rId6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8"/>
                </a:ext>
              </a:extLst>
            </a:blip>
            <a:stretch>
              <a:fillRect/>
            </a:stretch>
          </p:blipFill>
          <p:spPr>
            <a:xfrm>
              <a:off x="5234997" y="2768446"/>
              <a:ext cx="305257" cy="393192"/>
            </a:xfrm>
            <a:prstGeom prst="rect">
              <a:avLst/>
            </a:prstGeom>
          </p:spPr>
        </p:pic>
      </p:grpSp>
      <p:sp>
        <p:nvSpPr>
          <p:cNvPr id="78" name="Rectangle: Rounded Corners 77">
            <a:extLst>
              <a:ext uri="{FF2B5EF4-FFF2-40B4-BE49-F238E27FC236}">
                <a16:creationId xmlns:a16="http://schemas.microsoft.com/office/drawing/2014/main" id="{F7177078-AF66-BD61-32DB-68511671165F}"/>
              </a:ext>
            </a:extLst>
          </p:cNvPr>
          <p:cNvSpPr/>
          <p:nvPr/>
        </p:nvSpPr>
        <p:spPr>
          <a:xfrm>
            <a:off x="1944849" y="1470376"/>
            <a:ext cx="1682187" cy="595312"/>
          </a:xfrm>
          <a:prstGeom prst="roundRect">
            <a:avLst>
              <a:gd name="adj" fmla="val 50000"/>
            </a:avLst>
          </a:prstGeom>
          <a:solidFill>
            <a:srgbClr val="2B457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100" dirty="0">
                <a:latin typeface="Arial" panose="020B0604020202020204" pitchFamily="34" charset="0"/>
                <a:cs typeface="Arial" panose="020B0604020202020204" pitchFamily="34" charset="0"/>
              </a:rPr>
              <a:t>Contents</a:t>
            </a:r>
          </a:p>
        </p:txBody>
      </p:sp>
      <p:sp>
        <p:nvSpPr>
          <p:cNvPr id="79" name="Rectangle: Rounded Corners 78">
            <a:extLst>
              <a:ext uri="{FF2B5EF4-FFF2-40B4-BE49-F238E27FC236}">
                <a16:creationId xmlns:a16="http://schemas.microsoft.com/office/drawing/2014/main" id="{1AE61B16-F88A-7343-0651-F3A0EEF74FDD}"/>
              </a:ext>
            </a:extLst>
          </p:cNvPr>
          <p:cNvSpPr/>
          <p:nvPr/>
        </p:nvSpPr>
        <p:spPr>
          <a:xfrm>
            <a:off x="1937043" y="2115513"/>
            <a:ext cx="1682187" cy="595312"/>
          </a:xfrm>
          <a:prstGeom prst="roundRect">
            <a:avLst>
              <a:gd name="adj" fmla="val 50000"/>
            </a:avLst>
          </a:prstGeom>
          <a:solidFill>
            <a:srgbClr val="2B457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100" dirty="0">
                <a:latin typeface="Arial" panose="020B0604020202020204" pitchFamily="34" charset="0"/>
                <a:cs typeface="Arial" panose="020B0604020202020204" pitchFamily="34" charset="0"/>
              </a:rPr>
              <a:t>Deep Dive</a:t>
            </a:r>
          </a:p>
        </p:txBody>
      </p:sp>
      <p:sp>
        <p:nvSpPr>
          <p:cNvPr id="80" name="Rectangle: Rounded Corners 79">
            <a:extLst>
              <a:ext uri="{FF2B5EF4-FFF2-40B4-BE49-F238E27FC236}">
                <a16:creationId xmlns:a16="http://schemas.microsoft.com/office/drawing/2014/main" id="{EC332406-C920-47AD-A020-A0A59FD40F7C}"/>
              </a:ext>
            </a:extLst>
          </p:cNvPr>
          <p:cNvSpPr/>
          <p:nvPr/>
        </p:nvSpPr>
        <p:spPr>
          <a:xfrm>
            <a:off x="1928838" y="2764850"/>
            <a:ext cx="1682187" cy="595312"/>
          </a:xfrm>
          <a:prstGeom prst="roundRect">
            <a:avLst>
              <a:gd name="adj" fmla="val 50000"/>
            </a:avLst>
          </a:prstGeom>
          <a:solidFill>
            <a:srgbClr val="2B457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Information</a:t>
            </a:r>
          </a:p>
        </p:txBody>
      </p:sp>
      <p:sp>
        <p:nvSpPr>
          <p:cNvPr id="82" name="Rectangle: Rounded Corners 81">
            <a:extLst>
              <a:ext uri="{FF2B5EF4-FFF2-40B4-BE49-F238E27FC236}">
                <a16:creationId xmlns:a16="http://schemas.microsoft.com/office/drawing/2014/main" id="{897C9144-2153-7193-26E6-040378217586}"/>
              </a:ext>
            </a:extLst>
          </p:cNvPr>
          <p:cNvSpPr/>
          <p:nvPr/>
        </p:nvSpPr>
        <p:spPr>
          <a:xfrm>
            <a:off x="994407" y="3692732"/>
            <a:ext cx="502920" cy="502920"/>
          </a:xfrm>
          <a:prstGeom prst="roundRect">
            <a:avLst/>
          </a:prstGeom>
          <a:solidFill>
            <a:srgbClr val="2B457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3" name="Graphic 82" descr="Statistics with solid fill">
            <a:extLst>
              <a:ext uri="{FF2B5EF4-FFF2-40B4-BE49-F238E27FC236}">
                <a16:creationId xmlns:a16="http://schemas.microsoft.com/office/drawing/2014/main" id="{20D10C8C-EC1C-7F1D-E0EA-708016D19A35}"/>
              </a:ext>
            </a:extLst>
          </p:cNvPr>
          <p:cNvPicPr>
            <a:picLocks noChangeAspect="1"/>
          </p:cNvPicPr>
          <p:nvPr/>
        </p:nvPicPr>
        <p:blipFill>
          <a:blip r:embed="rId6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4"/>
              </a:ext>
            </a:extLst>
          </a:blip>
          <a:stretch>
            <a:fillRect/>
          </a:stretch>
        </p:blipFill>
        <p:spPr>
          <a:xfrm>
            <a:off x="1059971" y="3758296"/>
            <a:ext cx="371791" cy="371791"/>
          </a:xfrm>
          <a:prstGeom prst="rect">
            <a:avLst/>
          </a:prstGeom>
        </p:spPr>
      </p:pic>
      <p:sp>
        <p:nvSpPr>
          <p:cNvPr id="84" name="Rectangle: Rounded Corners 83">
            <a:extLst>
              <a:ext uri="{FF2B5EF4-FFF2-40B4-BE49-F238E27FC236}">
                <a16:creationId xmlns:a16="http://schemas.microsoft.com/office/drawing/2014/main" id="{FB2D06E9-B425-B1E1-0F84-A1EF7F008367}"/>
              </a:ext>
            </a:extLst>
          </p:cNvPr>
          <p:cNvSpPr/>
          <p:nvPr/>
        </p:nvSpPr>
        <p:spPr>
          <a:xfrm>
            <a:off x="413224" y="3692732"/>
            <a:ext cx="502920" cy="502920"/>
          </a:xfrm>
          <a:prstGeom prst="roundRect">
            <a:avLst/>
          </a:prstGeom>
          <a:solidFill>
            <a:srgbClr val="2B457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5" name="Graphic 84" descr="Bar graph with upward trend with solid fill">
            <a:extLst>
              <a:ext uri="{FF2B5EF4-FFF2-40B4-BE49-F238E27FC236}">
                <a16:creationId xmlns:a16="http://schemas.microsoft.com/office/drawing/2014/main" id="{85E7D857-DC14-38AD-3906-C3083EF4E888}"/>
              </a:ext>
            </a:extLst>
          </p:cNvPr>
          <p:cNvPicPr>
            <a:picLocks noChangeAspect="1"/>
          </p:cNvPicPr>
          <p:nvPr/>
        </p:nvPicPr>
        <p:blipFill>
          <a:blip r:embed="rId6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6"/>
              </a:ext>
            </a:extLst>
          </a:blip>
          <a:stretch>
            <a:fillRect/>
          </a:stretch>
        </p:blipFill>
        <p:spPr>
          <a:xfrm>
            <a:off x="493508" y="3771592"/>
            <a:ext cx="327095" cy="327095"/>
          </a:xfrm>
          <a:prstGeom prst="rect">
            <a:avLst/>
          </a:prstGeom>
        </p:spPr>
      </p:pic>
      <p:grpSp>
        <p:nvGrpSpPr>
          <p:cNvPr id="96" name="Group 95">
            <a:extLst>
              <a:ext uri="{FF2B5EF4-FFF2-40B4-BE49-F238E27FC236}">
                <a16:creationId xmlns:a16="http://schemas.microsoft.com/office/drawing/2014/main" id="{FE729321-7706-DC1E-B962-2570F7AAF2D0}"/>
              </a:ext>
            </a:extLst>
          </p:cNvPr>
          <p:cNvGrpSpPr/>
          <p:nvPr/>
        </p:nvGrpSpPr>
        <p:grpSpPr>
          <a:xfrm>
            <a:off x="1579511" y="3693570"/>
            <a:ext cx="502920" cy="502920"/>
            <a:chOff x="1579511" y="3693570"/>
            <a:chExt cx="502920" cy="502920"/>
          </a:xfrm>
        </p:grpSpPr>
        <p:sp>
          <p:nvSpPr>
            <p:cNvPr id="81" name="Rectangle: Rounded Corners 80">
              <a:extLst>
                <a:ext uri="{FF2B5EF4-FFF2-40B4-BE49-F238E27FC236}">
                  <a16:creationId xmlns:a16="http://schemas.microsoft.com/office/drawing/2014/main" id="{A67E830B-01F3-ECAF-2461-2B80BD8AEBEE}"/>
                </a:ext>
              </a:extLst>
            </p:cNvPr>
            <p:cNvSpPr/>
            <p:nvPr/>
          </p:nvSpPr>
          <p:spPr>
            <a:xfrm>
              <a:off x="1579511" y="3693570"/>
              <a:ext cx="502920" cy="502920"/>
            </a:xfrm>
            <a:prstGeom prst="roundRect">
              <a:avLst/>
            </a:prstGeom>
            <a:solidFill>
              <a:srgbClr val="2B4570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GB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86" name="Graphic 85" descr="Research">
              <a:extLst>
                <a:ext uri="{FF2B5EF4-FFF2-40B4-BE49-F238E27FC236}">
                  <a16:creationId xmlns:a16="http://schemas.microsoft.com/office/drawing/2014/main" id="{AB1DF118-42C0-4B94-BEBF-9717CA9E5056}"/>
                </a:ext>
              </a:extLst>
            </p:cNvPr>
            <p:cNvPicPr>
              <a:picLocks noChangeAspect="1"/>
            </p:cNvPicPr>
            <p:nvPr/>
          </p:nvPicPr>
          <p:blipFill>
            <a:blip r:embed="rId6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0"/>
                </a:ext>
              </a:extLst>
            </a:blip>
            <a:stretch>
              <a:fillRect/>
            </a:stretch>
          </p:blipFill>
          <p:spPr>
            <a:xfrm>
              <a:off x="1648014" y="3756926"/>
              <a:ext cx="393192" cy="393192"/>
            </a:xfrm>
            <a:prstGeom prst="rect">
              <a:avLst/>
            </a:prstGeom>
          </p:spPr>
        </p:pic>
      </p:grpSp>
      <p:sp>
        <p:nvSpPr>
          <p:cNvPr id="87" name="Rectangle: Rounded Corners 86">
            <a:extLst>
              <a:ext uri="{FF2B5EF4-FFF2-40B4-BE49-F238E27FC236}">
                <a16:creationId xmlns:a16="http://schemas.microsoft.com/office/drawing/2014/main" id="{09E3B481-5BAF-45D7-0CED-FF9D7F231EED}"/>
              </a:ext>
            </a:extLst>
          </p:cNvPr>
          <p:cNvSpPr/>
          <p:nvPr/>
        </p:nvSpPr>
        <p:spPr>
          <a:xfrm>
            <a:off x="1523963" y="6026455"/>
            <a:ext cx="502920" cy="502920"/>
          </a:xfrm>
          <a:prstGeom prst="roundRect">
            <a:avLst/>
          </a:prstGeom>
          <a:solidFill>
            <a:srgbClr val="FED76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8" name="Rectangle: Rounded Corners 87">
            <a:extLst>
              <a:ext uri="{FF2B5EF4-FFF2-40B4-BE49-F238E27FC236}">
                <a16:creationId xmlns:a16="http://schemas.microsoft.com/office/drawing/2014/main" id="{DF470FC1-36FD-FE71-C4B1-2FFFEE694D14}"/>
              </a:ext>
            </a:extLst>
          </p:cNvPr>
          <p:cNvSpPr/>
          <p:nvPr/>
        </p:nvSpPr>
        <p:spPr>
          <a:xfrm>
            <a:off x="938859" y="6025617"/>
            <a:ext cx="502920" cy="502920"/>
          </a:xfrm>
          <a:prstGeom prst="roundRect">
            <a:avLst/>
          </a:prstGeom>
          <a:solidFill>
            <a:srgbClr val="FED76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9" name="Graphic 88" descr="Statistics with solid fill">
            <a:extLst>
              <a:ext uri="{FF2B5EF4-FFF2-40B4-BE49-F238E27FC236}">
                <a16:creationId xmlns:a16="http://schemas.microsoft.com/office/drawing/2014/main" id="{F6CD830A-D17C-E5E6-DAF8-B78C84EDAF19}"/>
              </a:ext>
            </a:extLst>
          </p:cNvPr>
          <p:cNvPicPr>
            <a:picLocks noChangeAspect="1"/>
          </p:cNvPicPr>
          <p:nvPr/>
        </p:nvPicPr>
        <p:blipFill>
          <a:blip r:embed="rId8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4"/>
              </a:ext>
            </a:extLst>
          </a:blip>
          <a:stretch>
            <a:fillRect/>
          </a:stretch>
        </p:blipFill>
        <p:spPr>
          <a:xfrm>
            <a:off x="1004423" y="6091181"/>
            <a:ext cx="382387" cy="371791"/>
          </a:xfrm>
          <a:prstGeom prst="rect">
            <a:avLst/>
          </a:prstGeom>
        </p:spPr>
      </p:pic>
      <p:sp>
        <p:nvSpPr>
          <p:cNvPr id="90" name="Rectangle: Rounded Corners 89">
            <a:extLst>
              <a:ext uri="{FF2B5EF4-FFF2-40B4-BE49-F238E27FC236}">
                <a16:creationId xmlns:a16="http://schemas.microsoft.com/office/drawing/2014/main" id="{D687A300-887E-C745-0F2F-716EA8813D3D}"/>
              </a:ext>
            </a:extLst>
          </p:cNvPr>
          <p:cNvSpPr/>
          <p:nvPr/>
        </p:nvSpPr>
        <p:spPr>
          <a:xfrm>
            <a:off x="357676" y="6025617"/>
            <a:ext cx="502920" cy="502920"/>
          </a:xfrm>
          <a:prstGeom prst="roundRect">
            <a:avLst/>
          </a:prstGeom>
          <a:solidFill>
            <a:srgbClr val="FED76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1" name="Graphic 90" descr="Bar graph with upward trend with solid fill">
            <a:extLst>
              <a:ext uri="{FF2B5EF4-FFF2-40B4-BE49-F238E27FC236}">
                <a16:creationId xmlns:a16="http://schemas.microsoft.com/office/drawing/2014/main" id="{8D49C94D-2295-7A74-DDD6-512FAB5CB40B}"/>
              </a:ext>
            </a:extLst>
          </p:cNvPr>
          <p:cNvPicPr>
            <a:picLocks/>
          </p:cNvPicPr>
          <p:nvPr/>
        </p:nvPicPr>
        <p:blipFill>
          <a:blip r:embed="rId8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6"/>
              </a:ext>
            </a:extLst>
          </a:blip>
          <a:stretch>
            <a:fillRect/>
          </a:stretch>
        </p:blipFill>
        <p:spPr>
          <a:xfrm>
            <a:off x="435248" y="6120052"/>
            <a:ext cx="356616" cy="327095"/>
          </a:xfrm>
          <a:prstGeom prst="rect">
            <a:avLst/>
          </a:prstGeom>
        </p:spPr>
      </p:pic>
      <p:pic>
        <p:nvPicPr>
          <p:cNvPr id="92" name="Graphic 91" descr="Research">
            <a:extLst>
              <a:ext uri="{FF2B5EF4-FFF2-40B4-BE49-F238E27FC236}">
                <a16:creationId xmlns:a16="http://schemas.microsoft.com/office/drawing/2014/main" id="{9D5CF21A-738B-6AF5-7150-42CA6121F794}"/>
              </a:ext>
            </a:extLst>
          </p:cNvPr>
          <p:cNvPicPr>
            <a:picLocks noChangeAspect="1"/>
          </p:cNvPicPr>
          <p:nvPr/>
        </p:nvPicPr>
        <p:blipFill>
          <a:blip r:embed="rId7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7"/>
              </a:ext>
            </a:extLst>
          </a:blip>
          <a:stretch>
            <a:fillRect/>
          </a:stretch>
        </p:blipFill>
        <p:spPr>
          <a:xfrm>
            <a:off x="1592466" y="6089811"/>
            <a:ext cx="393192" cy="393192"/>
          </a:xfrm>
          <a:prstGeom prst="rect">
            <a:avLst/>
          </a:prstGeom>
        </p:spPr>
      </p:pic>
      <p:pic>
        <p:nvPicPr>
          <p:cNvPr id="98" name="Picture 97">
            <a:extLst>
              <a:ext uri="{FF2B5EF4-FFF2-40B4-BE49-F238E27FC236}">
                <a16:creationId xmlns:a16="http://schemas.microsoft.com/office/drawing/2014/main" id="{C01CC97E-7670-C926-73AC-9651B2060E2A}"/>
              </a:ext>
            </a:extLst>
          </p:cNvPr>
          <p:cNvPicPr>
            <a:picLocks noChangeAspect="1"/>
          </p:cNvPicPr>
          <p:nvPr/>
        </p:nvPicPr>
        <p:blipFill>
          <a:blip r:embed="rId8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18996"/>
            <a:ext cx="12192000" cy="675132"/>
          </a:xfrm>
          <a:prstGeom prst="rect">
            <a:avLst/>
          </a:prstGeom>
        </p:spPr>
      </p:pic>
      <p:sp>
        <p:nvSpPr>
          <p:cNvPr id="94" name="Oval 93">
            <a:extLst>
              <a:ext uri="{FF2B5EF4-FFF2-40B4-BE49-F238E27FC236}">
                <a16:creationId xmlns:a16="http://schemas.microsoft.com/office/drawing/2014/main" id="{3D12606B-EC36-DC3D-2132-1FA6E54DA16F}"/>
              </a:ext>
            </a:extLst>
          </p:cNvPr>
          <p:cNvSpPr/>
          <p:nvPr/>
        </p:nvSpPr>
        <p:spPr>
          <a:xfrm>
            <a:off x="768163" y="243211"/>
            <a:ext cx="452488" cy="481719"/>
          </a:xfrm>
          <a:prstGeom prst="ellipse">
            <a:avLst/>
          </a:prstGeom>
          <a:solidFill>
            <a:srgbClr val="1E36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b="1" i="1" dirty="0">
                <a:latin typeface="Book Antiqua" panose="02040602050305030304" pitchFamily="18" charset="0"/>
              </a:rPr>
              <a:t>i</a:t>
            </a:r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884B7738-92C9-84D5-FC5E-3FB161D6BEBD}"/>
              </a:ext>
            </a:extLst>
          </p:cNvPr>
          <p:cNvGrpSpPr/>
          <p:nvPr/>
        </p:nvGrpSpPr>
        <p:grpSpPr>
          <a:xfrm>
            <a:off x="-11649175" y="-5749016"/>
            <a:ext cx="9444148" cy="13508338"/>
            <a:chOff x="-11649175" y="-5749016"/>
            <a:chExt cx="9444148" cy="13508338"/>
          </a:xfrm>
        </p:grpSpPr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98992154-212A-8E18-7823-9A58A6B47379}"/>
                </a:ext>
              </a:extLst>
            </p:cNvPr>
            <p:cNvGrpSpPr/>
            <p:nvPr/>
          </p:nvGrpSpPr>
          <p:grpSpPr>
            <a:xfrm>
              <a:off x="-11649175" y="-5749016"/>
              <a:ext cx="9444148" cy="11889343"/>
              <a:chOff x="-11649175" y="-5749016"/>
              <a:chExt cx="9444148" cy="11889343"/>
            </a:xfrm>
          </p:grpSpPr>
          <p:pic>
            <p:nvPicPr>
              <p:cNvPr id="102" name="Picture 101">
                <a:extLst>
                  <a:ext uri="{FF2B5EF4-FFF2-40B4-BE49-F238E27FC236}">
                    <a16:creationId xmlns:a16="http://schemas.microsoft.com/office/drawing/2014/main" id="{066F75FA-F1AC-DF22-6AB9-37D3E208A72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9"/>
              <a:srcRect l="13931" t="10703" r="8606"/>
              <a:stretch/>
            </p:blipFill>
            <p:spPr>
              <a:xfrm>
                <a:off x="-11649175" y="243211"/>
                <a:ext cx="9444148" cy="5897116"/>
              </a:xfrm>
              <a:prstGeom prst="rect">
                <a:avLst/>
              </a:prstGeom>
            </p:spPr>
          </p:pic>
          <p:pic>
            <p:nvPicPr>
              <p:cNvPr id="104" name="Picture 103">
                <a:extLst>
                  <a:ext uri="{FF2B5EF4-FFF2-40B4-BE49-F238E27FC236}">
                    <a16:creationId xmlns:a16="http://schemas.microsoft.com/office/drawing/2014/main" id="{DF63264E-CA34-1552-E4A6-B54E0363D3A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0"/>
              <a:srcRect l="13983" r="8576" b="8913"/>
              <a:stretch/>
            </p:blipFill>
            <p:spPr>
              <a:xfrm>
                <a:off x="-11649175" y="-5749016"/>
                <a:ext cx="9441470" cy="6015418"/>
              </a:xfrm>
              <a:prstGeom prst="rect">
                <a:avLst/>
              </a:prstGeom>
            </p:spPr>
          </p:pic>
        </p:grpSp>
        <p:pic>
          <p:nvPicPr>
            <p:cNvPr id="100" name="Picture 99">
              <a:extLst>
                <a:ext uri="{FF2B5EF4-FFF2-40B4-BE49-F238E27FC236}">
                  <a16:creationId xmlns:a16="http://schemas.microsoft.com/office/drawing/2014/main" id="{65FBE44C-CA0A-EE61-85EB-F4E97C36B57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1"/>
            <a:srcRect l="13887" t="70196" r="8674"/>
            <a:stretch/>
          </p:blipFill>
          <p:spPr>
            <a:xfrm>
              <a:off x="-11649174" y="5791049"/>
              <a:ext cx="9441470" cy="196827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49092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1C4CB40-9B0E-503D-A95C-B543979B49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5018"/>
            <a:ext cx="12192000" cy="228130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856E92F-E962-47B0-829E-753D96CFF4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5085" y="3671597"/>
            <a:ext cx="2152650" cy="20193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EAA1633-C12C-C0C7-5A81-D3B5AA959B94}"/>
              </a:ext>
            </a:extLst>
          </p:cNvPr>
          <p:cNvSpPr/>
          <p:nvPr/>
        </p:nvSpPr>
        <p:spPr>
          <a:xfrm>
            <a:off x="1518226" y="3911679"/>
            <a:ext cx="1885373" cy="1779218"/>
          </a:xfrm>
          <a:prstGeom prst="rect">
            <a:avLst/>
          </a:prstGeom>
          <a:solidFill>
            <a:srgbClr val="E0E4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>
                <a:solidFill>
                  <a:schemeClr val="tx1"/>
                </a:solidFill>
              </a:rPr>
              <a:t>#E0E4ED</a:t>
            </a:r>
          </a:p>
        </p:txBody>
      </p:sp>
    </p:spTree>
    <p:extLst>
      <p:ext uri="{BB962C8B-B14F-4D97-AF65-F5344CB8AC3E}">
        <p14:creationId xmlns:p14="http://schemas.microsoft.com/office/powerpoint/2010/main" val="34192296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93575E1-9779-43E1-C683-E90539A451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350" y="104631"/>
            <a:ext cx="6896100" cy="26955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4930076-05B6-0298-FE6D-8EBBB512FC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1359" y="2938462"/>
            <a:ext cx="7134225" cy="3676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8860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UHCTheme1">
  <a:themeElements>
    <a:clrScheme name="UHG Colours Pallete">
      <a:dk1>
        <a:srgbClr val="002677"/>
      </a:dk1>
      <a:lt1>
        <a:srgbClr val="FFFFFF"/>
      </a:lt1>
      <a:dk2>
        <a:srgbClr val="595959"/>
      </a:dk2>
      <a:lt2>
        <a:srgbClr val="CCF2F7"/>
      </a:lt2>
      <a:accent1>
        <a:srgbClr val="002677"/>
      </a:accent1>
      <a:accent2>
        <a:srgbClr val="00BED5"/>
      </a:accent2>
      <a:accent3>
        <a:srgbClr val="99E5EE"/>
      </a:accent3>
      <a:accent4>
        <a:srgbClr val="F5B700"/>
      </a:accent4>
      <a:accent5>
        <a:srgbClr val="FBE299"/>
      </a:accent5>
      <a:accent6>
        <a:srgbClr val="FF681F"/>
      </a:accent6>
      <a:hlink>
        <a:srgbClr val="196ECF"/>
      </a:hlink>
      <a:folHlink>
        <a:srgbClr val="002677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HCTheme1" id="{A02EE4F2-2959-47B8-AC78-4FA1FF934C11}" vid="{A16B5088-CD88-4991-A44F-173380A7155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8003</TotalTime>
  <Words>277</Words>
  <Application>Microsoft Office PowerPoint</Application>
  <PresentationFormat>Widescreen</PresentationFormat>
  <Paragraphs>45</Paragraphs>
  <Slides>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Arial</vt:lpstr>
      <vt:lpstr>Book Antiqua</vt:lpstr>
      <vt:lpstr>Calibri</vt:lpstr>
      <vt:lpstr>Calibri Light</vt:lpstr>
      <vt:lpstr>Georgia</vt:lpstr>
      <vt:lpstr>Office Theme</vt:lpstr>
      <vt:lpstr>UHCTheme1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Simon Jones</dc:creator>
  <cp:lastModifiedBy>Jones, Simon</cp:lastModifiedBy>
  <cp:revision>20</cp:revision>
  <dcterms:created xsi:type="dcterms:W3CDTF">2023-09-25T20:28:12Z</dcterms:created>
  <dcterms:modified xsi:type="dcterms:W3CDTF">2023-10-25T19:54:18Z</dcterms:modified>
</cp:coreProperties>
</file>